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5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74" r:id="rId12"/>
    <p:sldId id="265" r:id="rId13"/>
    <p:sldId id="267" r:id="rId14"/>
    <p:sldId id="271" r:id="rId15"/>
    <p:sldId id="272" r:id="rId16"/>
    <p:sldId id="269" r:id="rId17"/>
    <p:sldId id="26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A5"/>
    <a:srgbClr val="77E6CA"/>
    <a:srgbClr val="97E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828DA-84C2-7DB0-69D3-F41FCF6BC40B}" v="2" dt="2023-09-12T13:20:36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eval, McKenna" userId="689ee933-f984-4137-a0d2-221618aca614" providerId="ADAL" clId="{11966724-011D-9143-B564-B90E7E092CCB}"/>
    <pc:docChg chg="modSld">
      <pc:chgData name="Koneval, McKenna" userId="689ee933-f984-4137-a0d2-221618aca614" providerId="ADAL" clId="{11966724-011D-9143-B564-B90E7E092CCB}" dt="2023-09-12T11:23:54.987" v="7" actId="20577"/>
      <pc:docMkLst>
        <pc:docMk/>
      </pc:docMkLst>
      <pc:sldChg chg="modSp">
        <pc:chgData name="Koneval, McKenna" userId="689ee933-f984-4137-a0d2-221618aca614" providerId="ADAL" clId="{11966724-011D-9143-B564-B90E7E092CCB}" dt="2023-09-12T11:23:54.987" v="7" actId="20577"/>
        <pc:sldMkLst>
          <pc:docMk/>
          <pc:sldMk cId="142337738" sldId="271"/>
        </pc:sldMkLst>
        <pc:spChg chg="mod">
          <ac:chgData name="Koneval, McKenna" userId="689ee933-f984-4137-a0d2-221618aca614" providerId="ADAL" clId="{11966724-011D-9143-B564-B90E7E092CCB}" dt="2023-09-12T11:23:54.987" v="7" actId="20577"/>
          <ac:spMkLst>
            <pc:docMk/>
            <pc:sldMk cId="142337738" sldId="271"/>
            <ac:spMk id="8" creationId="{6C4D7462-49DB-157B-9897-BDB8BAFCB0E1}"/>
          </ac:spMkLst>
        </pc:spChg>
      </pc:sldChg>
    </pc:docChg>
  </pc:docChgLst>
  <pc:docChgLst>
    <pc:chgData name="Quaglia, Mario" userId="S::1760003782@cvs.k12.mi.us::a049fb1f-4363-485d-8337-aee452eef39a" providerId="AD" clId="Web-{10EFA73B-7AC3-D0DB-B391-828FADDA7A5B}"/>
    <pc:docChg chg="modSld">
      <pc:chgData name="Quaglia, Mario" userId="S::1760003782@cvs.k12.mi.us::a049fb1f-4363-485d-8337-aee452eef39a" providerId="AD" clId="Web-{10EFA73B-7AC3-D0DB-B391-828FADDA7A5B}" dt="2023-09-08T02:30:07.503" v="50" actId="1076"/>
      <pc:docMkLst>
        <pc:docMk/>
      </pc:docMkLst>
      <pc:sldChg chg="modSp">
        <pc:chgData name="Quaglia, Mario" userId="S::1760003782@cvs.k12.mi.us::a049fb1f-4363-485d-8337-aee452eef39a" providerId="AD" clId="Web-{10EFA73B-7AC3-D0DB-B391-828FADDA7A5B}" dt="2023-09-08T02:04:03.667" v="6" actId="20577"/>
        <pc:sldMkLst>
          <pc:docMk/>
          <pc:sldMk cId="37268307" sldId="258"/>
        </pc:sldMkLst>
        <pc:spChg chg="mod">
          <ac:chgData name="Quaglia, Mario" userId="S::1760003782@cvs.k12.mi.us::a049fb1f-4363-485d-8337-aee452eef39a" providerId="AD" clId="Web-{10EFA73B-7AC3-D0DB-B391-828FADDA7A5B}" dt="2023-09-08T02:04:03.667" v="6" actId="20577"/>
          <ac:spMkLst>
            <pc:docMk/>
            <pc:sldMk cId="37268307" sldId="258"/>
            <ac:spMk id="8" creationId="{F2655A8F-572E-07F1-727D-0525DBC7067D}"/>
          </ac:spMkLst>
        </pc:spChg>
      </pc:sldChg>
      <pc:sldChg chg="addSp delSp modSp">
        <pc:chgData name="Quaglia, Mario" userId="S::1760003782@cvs.k12.mi.us::a049fb1f-4363-485d-8337-aee452eef39a" providerId="AD" clId="Web-{10EFA73B-7AC3-D0DB-B391-828FADDA7A5B}" dt="2023-09-08T02:30:07.503" v="50" actId="1076"/>
        <pc:sldMkLst>
          <pc:docMk/>
          <pc:sldMk cId="1351353204" sldId="265"/>
        </pc:sldMkLst>
        <pc:spChg chg="add del">
          <ac:chgData name="Quaglia, Mario" userId="S::1760003782@cvs.k12.mi.us::a049fb1f-4363-485d-8337-aee452eef39a" providerId="AD" clId="Web-{10EFA73B-7AC3-D0DB-B391-828FADDA7A5B}" dt="2023-09-08T02:29:39.580" v="43"/>
          <ac:spMkLst>
            <pc:docMk/>
            <pc:sldMk cId="1351353204" sldId="265"/>
            <ac:spMk id="8" creationId="{70AAA6C1-7BAA-17C9-4334-7F7DF2728866}"/>
          </ac:spMkLst>
        </pc:spChg>
        <pc:spChg chg="add mod">
          <ac:chgData name="Quaglia, Mario" userId="S::1760003782@cvs.k12.mi.us::a049fb1f-4363-485d-8337-aee452eef39a" providerId="AD" clId="Web-{10EFA73B-7AC3-D0DB-B391-828FADDA7A5B}" dt="2023-09-08T02:30:07.503" v="50" actId="1076"/>
          <ac:spMkLst>
            <pc:docMk/>
            <pc:sldMk cId="1351353204" sldId="265"/>
            <ac:spMk id="13" creationId="{BFB8944A-FE15-DC61-73E8-36E1D7464678}"/>
          </ac:spMkLst>
        </pc:spChg>
      </pc:sldChg>
      <pc:sldChg chg="addSp delSp modSp">
        <pc:chgData name="Quaglia, Mario" userId="S::1760003782@cvs.k12.mi.us::a049fb1f-4363-485d-8337-aee452eef39a" providerId="AD" clId="Web-{10EFA73B-7AC3-D0DB-B391-828FADDA7A5B}" dt="2023-09-08T02:27:41.734" v="41" actId="1076"/>
        <pc:sldMkLst>
          <pc:docMk/>
          <pc:sldMk cId="1029993963" sldId="266"/>
        </pc:sldMkLst>
        <pc:spChg chg="add mod">
          <ac:chgData name="Quaglia, Mario" userId="S::1760003782@cvs.k12.mi.us::a049fb1f-4363-485d-8337-aee452eef39a" providerId="AD" clId="Web-{10EFA73B-7AC3-D0DB-B391-828FADDA7A5B}" dt="2023-09-08T02:27:41.734" v="41" actId="1076"/>
          <ac:spMkLst>
            <pc:docMk/>
            <pc:sldMk cId="1029993963" sldId="266"/>
            <ac:spMk id="3" creationId="{ED2CA47D-784D-65EC-F161-49112F7F6D85}"/>
          </ac:spMkLst>
        </pc:spChg>
        <pc:spChg chg="mod">
          <ac:chgData name="Quaglia, Mario" userId="S::1760003782@cvs.k12.mi.us::a049fb1f-4363-485d-8337-aee452eef39a" providerId="AD" clId="Web-{10EFA73B-7AC3-D0DB-B391-828FADDA7A5B}" dt="2023-09-08T02:04:26.995" v="9" actId="14100"/>
          <ac:spMkLst>
            <pc:docMk/>
            <pc:sldMk cId="1029993963" sldId="266"/>
            <ac:spMk id="5" creationId="{DE658227-55D4-0822-FF55-F553791EC3AF}"/>
          </ac:spMkLst>
        </pc:spChg>
        <pc:spChg chg="del">
          <ac:chgData name="Quaglia, Mario" userId="S::1760003782@cvs.k12.mi.us::a049fb1f-4363-485d-8337-aee452eef39a" providerId="AD" clId="Web-{10EFA73B-7AC3-D0DB-B391-828FADDA7A5B}" dt="2023-09-08T02:04:14.870" v="7"/>
          <ac:spMkLst>
            <pc:docMk/>
            <pc:sldMk cId="1029993963" sldId="266"/>
            <ac:spMk id="6" creationId="{24745587-487B-E1E6-234A-1954D6F7EBA7}"/>
          </ac:spMkLst>
        </pc:spChg>
        <pc:spChg chg="mod">
          <ac:chgData name="Quaglia, Mario" userId="S::1760003782@cvs.k12.mi.us::a049fb1f-4363-485d-8337-aee452eef39a" providerId="AD" clId="Web-{10EFA73B-7AC3-D0DB-B391-828FADDA7A5B}" dt="2023-09-08T02:04:32.636" v="10" actId="1076"/>
          <ac:spMkLst>
            <pc:docMk/>
            <pc:sldMk cId="1029993963" sldId="266"/>
            <ac:spMk id="10" creationId="{BC7A63EE-5055-5D16-D7E5-15E04616F83C}"/>
          </ac:spMkLst>
        </pc:spChg>
        <pc:spChg chg="del">
          <ac:chgData name="Quaglia, Mario" userId="S::1760003782@cvs.k12.mi.us::a049fb1f-4363-485d-8337-aee452eef39a" providerId="AD" clId="Web-{10EFA73B-7AC3-D0DB-B391-828FADDA7A5B}" dt="2023-09-08T02:04:17.589" v="8"/>
          <ac:spMkLst>
            <pc:docMk/>
            <pc:sldMk cId="1029993963" sldId="266"/>
            <ac:spMk id="11" creationId="{BC4D0AB2-29EF-9380-287D-33EAF69DDF3B}"/>
          </ac:spMkLst>
        </pc:spChg>
        <pc:picChg chg="add mod">
          <ac:chgData name="Quaglia, Mario" userId="S::1760003782@cvs.k12.mi.us::a049fb1f-4363-485d-8337-aee452eef39a" providerId="AD" clId="Web-{10EFA73B-7AC3-D0DB-B391-828FADDA7A5B}" dt="2023-09-08T02:26:45.779" v="15" actId="1076"/>
          <ac:picMkLst>
            <pc:docMk/>
            <pc:sldMk cId="1029993963" sldId="266"/>
            <ac:picMk id="2" creationId="{1EB37C99-0FC2-5FDC-DEAB-0C521D023DAA}"/>
          </ac:picMkLst>
        </pc:picChg>
      </pc:sldChg>
    </pc:docChg>
  </pc:docChgLst>
  <pc:docChgLst>
    <pc:chgData name="Koneval, McKenna" userId="S::1760002948@cvs.k12.mi.us::689ee933-f984-4137-a0d2-221618aca614" providerId="AD" clId="Web-{099F6597-F083-4609-221D-F71CA66C4047}"/>
    <pc:docChg chg="addSld modSld sldOrd">
      <pc:chgData name="Koneval, McKenna" userId="S::1760002948@cvs.k12.mi.us::689ee933-f984-4137-a0d2-221618aca614" providerId="AD" clId="Web-{099F6597-F083-4609-221D-F71CA66C4047}" dt="2023-09-08T15:14:43.362" v="329" actId="20577"/>
      <pc:docMkLst>
        <pc:docMk/>
      </pc:docMkLst>
      <pc:sldChg chg="ord">
        <pc:chgData name="Koneval, McKenna" userId="S::1760002948@cvs.k12.mi.us::689ee933-f984-4137-a0d2-221618aca614" providerId="AD" clId="Web-{099F6597-F083-4609-221D-F71CA66C4047}" dt="2023-09-08T15:14:26.065" v="328"/>
        <pc:sldMkLst>
          <pc:docMk/>
          <pc:sldMk cId="2644285354" sldId="269"/>
        </pc:sldMkLst>
      </pc:sldChg>
      <pc:sldChg chg="modSp">
        <pc:chgData name="Koneval, McKenna" userId="S::1760002948@cvs.k12.mi.us::689ee933-f984-4137-a0d2-221618aca614" providerId="AD" clId="Web-{099F6597-F083-4609-221D-F71CA66C4047}" dt="2023-09-08T15:14:43.362" v="329" actId="20577"/>
        <pc:sldMkLst>
          <pc:docMk/>
          <pc:sldMk cId="142337738" sldId="271"/>
        </pc:sldMkLst>
        <pc:spChg chg="mod">
          <ac:chgData name="Koneval, McKenna" userId="S::1760002948@cvs.k12.mi.us::689ee933-f984-4137-a0d2-221618aca614" providerId="AD" clId="Web-{099F6597-F083-4609-221D-F71CA66C4047}" dt="2023-09-08T15:14:43.362" v="329" actId="20577"/>
          <ac:spMkLst>
            <pc:docMk/>
            <pc:sldMk cId="142337738" sldId="271"/>
            <ac:spMk id="8" creationId="{6C4D7462-49DB-157B-9897-BDB8BAFCB0E1}"/>
          </ac:spMkLst>
        </pc:spChg>
      </pc:sldChg>
      <pc:sldChg chg="addSp delSp modSp new ord">
        <pc:chgData name="Koneval, McKenna" userId="S::1760002948@cvs.k12.mi.us::689ee933-f984-4137-a0d2-221618aca614" providerId="AD" clId="Web-{099F6597-F083-4609-221D-F71CA66C4047}" dt="2023-09-08T14:04:59.386" v="327" actId="1076"/>
        <pc:sldMkLst>
          <pc:docMk/>
          <pc:sldMk cId="3178868402" sldId="274"/>
        </pc:sldMkLst>
        <pc:spChg chg="del">
          <ac:chgData name="Koneval, McKenna" userId="S::1760002948@cvs.k12.mi.us::689ee933-f984-4137-a0d2-221618aca614" providerId="AD" clId="Web-{099F6597-F083-4609-221D-F71CA66C4047}" dt="2023-09-08T14:04:52.558" v="325"/>
          <ac:spMkLst>
            <pc:docMk/>
            <pc:sldMk cId="3178868402" sldId="274"/>
            <ac:spMk id="2" creationId="{82525CCC-EA2C-9B36-0952-2EBFE9A19E40}"/>
          </ac:spMkLst>
        </pc:spChg>
        <pc:spChg chg="del">
          <ac:chgData name="Koneval, McKenna" userId="S::1760002948@cvs.k12.mi.us::689ee933-f984-4137-a0d2-221618aca614" providerId="AD" clId="Web-{099F6597-F083-4609-221D-F71CA66C4047}" dt="2023-09-08T14:04:53.996" v="326"/>
          <ac:spMkLst>
            <pc:docMk/>
            <pc:sldMk cId="3178868402" sldId="274"/>
            <ac:spMk id="3" creationId="{D3C84A4D-C616-08B3-B11C-E782EE00F5A6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4:04:59.386" v="327" actId="1076"/>
          <ac:spMkLst>
            <pc:docMk/>
            <pc:sldMk cId="3178868402" sldId="274"/>
            <ac:spMk id="5" creationId="{B6D481E7-1894-150E-093A-54282FC38DC3}"/>
          </ac:spMkLst>
        </pc:spChg>
      </pc:sldChg>
      <pc:sldChg chg="addSp delSp modSp new ord">
        <pc:chgData name="Koneval, McKenna" userId="S::1760002948@cvs.k12.mi.us::689ee933-f984-4137-a0d2-221618aca614" providerId="AD" clId="Web-{099F6597-F083-4609-221D-F71CA66C4047}" dt="2023-09-08T13:48:14.417" v="321" actId="1076"/>
        <pc:sldMkLst>
          <pc:docMk/>
          <pc:sldMk cId="1733646482" sldId="275"/>
        </pc:sldMkLst>
        <pc:spChg chg="del">
          <ac:chgData name="Koneval, McKenna" userId="S::1760002948@cvs.k12.mi.us::689ee933-f984-4137-a0d2-221618aca614" providerId="AD" clId="Web-{099F6597-F083-4609-221D-F71CA66C4047}" dt="2023-09-08T13:37:54.475" v="4"/>
          <ac:spMkLst>
            <pc:docMk/>
            <pc:sldMk cId="1733646482" sldId="275"/>
            <ac:spMk id="2" creationId="{34E300A5-AC75-7A45-3FFF-34D1B1980520}"/>
          </ac:spMkLst>
        </pc:spChg>
        <pc:spChg chg="del mod">
          <ac:chgData name="Koneval, McKenna" userId="S::1760002948@cvs.k12.mi.us::689ee933-f984-4137-a0d2-221618aca614" providerId="AD" clId="Web-{099F6597-F083-4609-221D-F71CA66C4047}" dt="2023-09-08T13:37:59.881" v="6"/>
          <ac:spMkLst>
            <pc:docMk/>
            <pc:sldMk cId="1733646482" sldId="275"/>
            <ac:spMk id="3" creationId="{52CB8C45-239A-AB50-B299-0CCA1845AED7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1:23.106" v="84" actId="1076"/>
          <ac:spMkLst>
            <pc:docMk/>
            <pc:sldMk cId="1733646482" sldId="275"/>
            <ac:spMk id="4" creationId="{C3627E19-B34D-E1A3-FD6D-7F47A3F3286B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24.650" v="34" actId="14100"/>
          <ac:spMkLst>
            <pc:docMk/>
            <pc:sldMk cId="1733646482" sldId="275"/>
            <ac:spMk id="6" creationId="{322FFCEA-2472-3502-B9D1-B54F5BF53780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37.666" v="40" actId="1076"/>
          <ac:spMkLst>
            <pc:docMk/>
            <pc:sldMk cId="1733646482" sldId="275"/>
            <ac:spMk id="7" creationId="{28F14F13-CCE8-03DF-B2FC-468DA5883ECD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33.962" v="39" actId="1076"/>
          <ac:spMkLst>
            <pc:docMk/>
            <pc:sldMk cId="1733646482" sldId="275"/>
            <ac:spMk id="8" creationId="{7C2927D2-6546-05C9-DB70-EC9865E625C9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39:29.665" v="38" actId="1076"/>
          <ac:spMkLst>
            <pc:docMk/>
            <pc:sldMk cId="1733646482" sldId="275"/>
            <ac:spMk id="9" creationId="{A839499E-E663-3E6B-AD64-77DAD8D7F19A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22.730" v="73" actId="1076"/>
          <ac:spMkLst>
            <pc:docMk/>
            <pc:sldMk cId="1733646482" sldId="275"/>
            <ac:spMk id="10" creationId="{D9D05A07-1B62-A6FD-C812-F758FCDE59EF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40.871" v="80" actId="20577"/>
          <ac:spMkLst>
            <pc:docMk/>
            <pc:sldMk cId="1733646482" sldId="275"/>
            <ac:spMk id="11" creationId="{E6722D61-F9C2-4130-06F2-9767F7BEBB6D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48.746" v="82" actId="20577"/>
          <ac:spMkLst>
            <pc:docMk/>
            <pc:sldMk cId="1733646482" sldId="275"/>
            <ac:spMk id="12" creationId="{50C1F1FE-8C6D-F6C6-8236-F7F792851CED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0:44.808" v="81" actId="20577"/>
          <ac:spMkLst>
            <pc:docMk/>
            <pc:sldMk cId="1733646482" sldId="275"/>
            <ac:spMk id="13" creationId="{17E29073-C55B-14DD-3509-8F92304CA6FB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7:32.572" v="311" actId="20577"/>
          <ac:spMkLst>
            <pc:docMk/>
            <pc:sldMk cId="1733646482" sldId="275"/>
            <ac:spMk id="14" creationId="{8D0AD32A-7F48-A9CD-B50E-A2A8F0221D20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5:16.411" v="240" actId="1076"/>
          <ac:spMkLst>
            <pc:docMk/>
            <pc:sldMk cId="1733646482" sldId="275"/>
            <ac:spMk id="15" creationId="{6CBEAB73-536B-C774-CBDD-D6740C635E3A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7:54.260" v="316" actId="20577"/>
          <ac:spMkLst>
            <pc:docMk/>
            <pc:sldMk cId="1733646482" sldId="275"/>
            <ac:spMk id="16" creationId="{04288778-6900-C7DA-361C-41C9063546E1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6:43.523" v="303" actId="1076"/>
          <ac:spMkLst>
            <pc:docMk/>
            <pc:sldMk cId="1733646482" sldId="275"/>
            <ac:spMk id="17" creationId="{439405DE-2D48-276F-13D6-B874C4D92451}"/>
          </ac:spMkLst>
        </pc:spChg>
        <pc:spChg chg="add mod">
          <ac:chgData name="Koneval, McKenna" userId="S::1760002948@cvs.k12.mi.us::689ee933-f984-4137-a0d2-221618aca614" providerId="AD" clId="Web-{099F6597-F083-4609-221D-F71CA66C4047}" dt="2023-09-08T13:48:14.417" v="321" actId="1076"/>
          <ac:spMkLst>
            <pc:docMk/>
            <pc:sldMk cId="1733646482" sldId="275"/>
            <ac:spMk id="19" creationId="{D046BD91-19B3-1034-6626-4F553C20C176}"/>
          </ac:spMkLst>
        </pc:spChg>
      </pc:sldChg>
    </pc:docChg>
  </pc:docChgLst>
  <pc:docChgLst>
    <pc:chgData name="Koneval, McKenna" userId="689ee933-f984-4137-a0d2-221618aca614" providerId="ADAL" clId="{F4726462-A07B-4842-942F-7FB20BA95A50}"/>
    <pc:docChg chg="custSel modSld">
      <pc:chgData name="Koneval, McKenna" userId="689ee933-f984-4137-a0d2-221618aca614" providerId="ADAL" clId="{F4726462-A07B-4842-942F-7FB20BA95A50}" dt="2023-09-10T23:55:34.968" v="36" actId="1076"/>
      <pc:docMkLst>
        <pc:docMk/>
      </pc:docMkLst>
      <pc:sldChg chg="modSp">
        <pc:chgData name="Koneval, McKenna" userId="689ee933-f984-4137-a0d2-221618aca614" providerId="ADAL" clId="{F4726462-A07B-4842-942F-7FB20BA95A50}" dt="2023-09-10T23:55:34.968" v="36" actId="1076"/>
        <pc:sldMkLst>
          <pc:docMk/>
          <pc:sldMk cId="3178868402" sldId="274"/>
        </pc:sldMkLst>
        <pc:spChg chg="mod">
          <ac:chgData name="Koneval, McKenna" userId="689ee933-f984-4137-a0d2-221618aca614" providerId="ADAL" clId="{F4726462-A07B-4842-942F-7FB20BA95A50}" dt="2023-09-10T23:55:34.968" v="36" actId="1076"/>
          <ac:spMkLst>
            <pc:docMk/>
            <pc:sldMk cId="3178868402" sldId="274"/>
            <ac:spMk id="2" creationId="{9E70049E-3D1B-34CA-328D-9108CD6A304B}"/>
          </ac:spMkLst>
        </pc:spChg>
        <pc:spChg chg="mod">
          <ac:chgData name="Koneval, McKenna" userId="689ee933-f984-4137-a0d2-221618aca614" providerId="ADAL" clId="{F4726462-A07B-4842-942F-7FB20BA95A50}" dt="2023-09-10T23:55:10.489" v="30" actId="1076"/>
          <ac:spMkLst>
            <pc:docMk/>
            <pc:sldMk cId="3178868402" sldId="274"/>
            <ac:spMk id="3" creationId="{AE379BDF-E99E-55E9-16DA-86DC29B756FC}"/>
          </ac:spMkLst>
        </pc:spChg>
        <pc:spChg chg="mod">
          <ac:chgData name="Koneval, McKenna" userId="689ee933-f984-4137-a0d2-221618aca614" providerId="ADAL" clId="{F4726462-A07B-4842-942F-7FB20BA95A50}" dt="2023-09-10T23:55:15.919" v="32" actId="1076"/>
          <ac:spMkLst>
            <pc:docMk/>
            <pc:sldMk cId="3178868402" sldId="274"/>
            <ac:spMk id="5" creationId="{B6D481E7-1894-150E-093A-54282FC38DC3}"/>
          </ac:spMkLst>
        </pc:spChg>
      </pc:sldChg>
    </pc:docChg>
  </pc:docChgLst>
  <pc:docChgLst>
    <pc:chgData name="Koneval, McKenna" userId="S::1760002948@cvs.k12.mi.us::689ee933-f984-4137-a0d2-221618aca614" providerId="AD" clId="Web-{08D2BE38-BB6B-7431-150D-01DC0EAA2156}"/>
    <pc:docChg chg="modSld">
      <pc:chgData name="Koneval, McKenna" userId="S::1760002948@cvs.k12.mi.us::689ee933-f984-4137-a0d2-221618aca614" providerId="AD" clId="Web-{08D2BE38-BB6B-7431-150D-01DC0EAA2156}" dt="2023-09-11T00:03:42.612" v="52"/>
      <pc:docMkLst>
        <pc:docMk/>
      </pc:docMkLst>
      <pc:sldChg chg="addSp delSp modSp">
        <pc:chgData name="Koneval, McKenna" userId="S::1760002948@cvs.k12.mi.us::689ee933-f984-4137-a0d2-221618aca614" providerId="AD" clId="Web-{08D2BE38-BB6B-7431-150D-01DC0EAA2156}" dt="2023-09-11T00:03:42.612" v="52"/>
        <pc:sldMkLst>
          <pc:docMk/>
          <pc:sldMk cId="3178868402" sldId="274"/>
        </pc:sldMkLst>
        <pc:spChg chg="mod">
          <ac:chgData name="Koneval, McKenna" userId="S::1760002948@cvs.k12.mi.us::689ee933-f984-4137-a0d2-221618aca614" providerId="AD" clId="Web-{08D2BE38-BB6B-7431-150D-01DC0EAA2156}" dt="2023-09-11T00:00:36.198" v="51" actId="1076"/>
          <ac:spMkLst>
            <pc:docMk/>
            <pc:sldMk cId="3178868402" sldId="274"/>
            <ac:spMk id="2" creationId="{9E70049E-3D1B-34CA-328D-9108CD6A304B}"/>
          </ac:spMkLst>
        </pc:spChg>
        <pc:spChg chg="mod">
          <ac:chgData name="Koneval, McKenna" userId="S::1760002948@cvs.k12.mi.us::689ee933-f984-4137-a0d2-221618aca614" providerId="AD" clId="Web-{08D2BE38-BB6B-7431-150D-01DC0EAA2156}" dt="2023-09-11T00:00:31.776" v="50" actId="1076"/>
          <ac:spMkLst>
            <pc:docMk/>
            <pc:sldMk cId="3178868402" sldId="274"/>
            <ac:spMk id="3" creationId="{AE379BDF-E99E-55E9-16DA-86DC29B756FC}"/>
          </ac:spMkLst>
        </pc:spChg>
        <pc:spChg chg="del mod">
          <ac:chgData name="Koneval, McKenna" userId="S::1760002948@cvs.k12.mi.us::689ee933-f984-4137-a0d2-221618aca614" providerId="AD" clId="Web-{08D2BE38-BB6B-7431-150D-01DC0EAA2156}" dt="2023-09-10T23:59:59.963" v="32"/>
          <ac:spMkLst>
            <pc:docMk/>
            <pc:sldMk cId="3178868402" sldId="274"/>
            <ac:spMk id="5" creationId="{B6D481E7-1894-150E-093A-54282FC38DC3}"/>
          </ac:spMkLst>
        </pc:spChg>
        <pc:spChg chg="add">
          <ac:chgData name="Koneval, McKenna" userId="S::1760002948@cvs.k12.mi.us::689ee933-f984-4137-a0d2-221618aca614" providerId="AD" clId="Web-{08D2BE38-BB6B-7431-150D-01DC0EAA2156}" dt="2023-09-11T00:03:42.612" v="52"/>
          <ac:spMkLst>
            <pc:docMk/>
            <pc:sldMk cId="3178868402" sldId="274"/>
            <ac:spMk id="6" creationId="{CFFEFE19-ED63-BA37-6C6C-CD712E663E38}"/>
          </ac:spMkLst>
        </pc:spChg>
      </pc:sldChg>
    </pc:docChg>
  </pc:docChgLst>
  <pc:docChgLst>
    <pc:chgData clId="Web-{D236F44E-663C-F7ED-3181-FFC251CEB69C}"/>
    <pc:docChg chg="addSld">
      <pc:chgData name="" userId="" providerId="" clId="Web-{D236F44E-663C-F7ED-3181-FFC251CEB69C}" dt="2023-09-07T22:52:53.539" v="0"/>
      <pc:docMkLst>
        <pc:docMk/>
      </pc:docMkLst>
      <pc:sldChg chg="new">
        <pc:chgData name="" userId="" providerId="" clId="Web-{D236F44E-663C-F7ED-3181-FFC251CEB69C}" dt="2023-09-07T22:52:53.539" v="0"/>
        <pc:sldMkLst>
          <pc:docMk/>
          <pc:sldMk cId="1660783140" sldId="257"/>
        </pc:sldMkLst>
      </pc:sldChg>
    </pc:docChg>
  </pc:docChgLst>
  <pc:docChgLst>
    <pc:chgData name="Davis, Lori" userId="S::ldavis@cvs.k12.mi.us::eda5fb47-4843-4bf8-87bc-26744fa5611b" providerId="AD" clId="Web-{40110717-6836-682C-71FB-F8FB511B2DD3}"/>
    <pc:docChg chg="sldOrd">
      <pc:chgData name="Davis, Lori" userId="S::ldavis@cvs.k12.mi.us::eda5fb47-4843-4bf8-87bc-26744fa5611b" providerId="AD" clId="Web-{40110717-6836-682C-71FB-F8FB511B2DD3}" dt="2023-09-08T18:14:36.429" v="0"/>
      <pc:docMkLst>
        <pc:docMk/>
      </pc:docMkLst>
      <pc:sldChg chg="ord">
        <pc:chgData name="Davis, Lori" userId="S::ldavis@cvs.k12.mi.us::eda5fb47-4843-4bf8-87bc-26744fa5611b" providerId="AD" clId="Web-{40110717-6836-682C-71FB-F8FB511B2DD3}" dt="2023-09-08T18:14:36.429" v="0"/>
        <pc:sldMkLst>
          <pc:docMk/>
          <pc:sldMk cId="1733646482" sldId="275"/>
        </pc:sldMkLst>
      </pc:sldChg>
    </pc:docChg>
  </pc:docChgLst>
  <pc:docChgLst>
    <pc:chgData name="Durasevic, Matteo" userId="S::1760023904@cvs.k12.mi.us::e35f0339-09e5-4306-8d13-39c353c4bd56" providerId="AD" clId="Web-{D2E81E01-944E-7EDA-2F80-3AC9E5086417}"/>
    <pc:docChg chg="modSld">
      <pc:chgData name="Durasevic, Matteo" userId="S::1760023904@cvs.k12.mi.us::e35f0339-09e5-4306-8d13-39c353c4bd56" providerId="AD" clId="Web-{D2E81E01-944E-7EDA-2F80-3AC9E5086417}" dt="2023-09-08T01:23:09.588" v="272" actId="20577"/>
      <pc:docMkLst>
        <pc:docMk/>
      </pc:docMkLst>
      <pc:sldChg chg="addSp delSp modSp">
        <pc:chgData name="Durasevic, Matteo" userId="S::1760023904@cvs.k12.mi.us::e35f0339-09e5-4306-8d13-39c353c4bd56" providerId="AD" clId="Web-{D2E81E01-944E-7EDA-2F80-3AC9E5086417}" dt="2023-09-08T01:23:09.588" v="272" actId="20577"/>
        <pc:sldMkLst>
          <pc:docMk/>
          <pc:sldMk cId="1351353204" sldId="265"/>
        </pc:sldMkLst>
        <pc:spChg chg="mod">
          <ac:chgData name="Durasevic, Matteo" userId="S::1760023904@cvs.k12.mi.us::e35f0339-09e5-4306-8d13-39c353c4bd56" providerId="AD" clId="Web-{D2E81E01-944E-7EDA-2F80-3AC9E5086417}" dt="2023-09-08T01:23:09.588" v="272" actId="20577"/>
          <ac:spMkLst>
            <pc:docMk/>
            <pc:sldMk cId="1351353204" sldId="265"/>
            <ac:spMk id="2" creationId="{65556280-FE9E-37D3-B7F9-9C9553935932}"/>
          </ac:spMkLst>
        </pc:spChg>
        <pc:spChg chg="add mod">
          <ac:chgData name="Durasevic, Matteo" userId="S::1760023904@cvs.k12.mi.us::e35f0339-09e5-4306-8d13-39c353c4bd56" providerId="AD" clId="Web-{D2E81E01-944E-7EDA-2F80-3AC9E5086417}" dt="2023-09-08T01:21:09.755" v="247" actId="1076"/>
          <ac:spMkLst>
            <pc:docMk/>
            <pc:sldMk cId="1351353204" sldId="265"/>
            <ac:spMk id="3" creationId="{51D448EA-23C4-88B1-4BEF-EB24FDB6E2F1}"/>
          </ac:spMkLst>
        </pc:spChg>
        <pc:spChg chg="add mod">
          <ac:chgData name="Durasevic, Matteo" userId="S::1760023904@cvs.k12.mi.us::e35f0339-09e5-4306-8d13-39c353c4bd56" providerId="AD" clId="Web-{D2E81E01-944E-7EDA-2F80-3AC9E5086417}" dt="2023-09-08T01:21:38.491" v="257" actId="1076"/>
          <ac:spMkLst>
            <pc:docMk/>
            <pc:sldMk cId="1351353204" sldId="265"/>
            <ac:spMk id="4" creationId="{8F6FA99E-259C-F9C2-7FEC-4EDFDF761314}"/>
          </ac:spMkLst>
        </pc:spChg>
        <pc:spChg chg="mod">
          <ac:chgData name="Durasevic, Matteo" userId="S::1760023904@cvs.k12.mi.us::e35f0339-09e5-4306-8d13-39c353c4bd56" providerId="AD" clId="Web-{D2E81E01-944E-7EDA-2F80-3AC9E5086417}" dt="2023-09-08T01:21:14.818" v="248" actId="1076"/>
          <ac:spMkLst>
            <pc:docMk/>
            <pc:sldMk cId="1351353204" sldId="265"/>
            <ac:spMk id="9" creationId="{916D194F-1251-27A5-23E1-921C880DC2B6}"/>
          </ac:spMkLst>
        </pc:spChg>
        <pc:spChg chg="del mod">
          <ac:chgData name="Durasevic, Matteo" userId="S::1760023904@cvs.k12.mi.us::e35f0339-09e5-4306-8d13-39c353c4bd56" providerId="AD" clId="Web-{D2E81E01-944E-7EDA-2F80-3AC9E5086417}" dt="2023-09-08T01:17:16.609" v="137"/>
          <ac:spMkLst>
            <pc:docMk/>
            <pc:sldMk cId="1351353204" sldId="265"/>
            <ac:spMk id="10" creationId="{A8B56924-952D-DBCF-027E-C4D35331BBE9}"/>
          </ac:spMkLst>
        </pc:spChg>
        <pc:spChg chg="mod">
          <ac:chgData name="Durasevic, Matteo" userId="S::1760023904@cvs.k12.mi.us::e35f0339-09e5-4306-8d13-39c353c4bd56" providerId="AD" clId="Web-{D2E81E01-944E-7EDA-2F80-3AC9E5086417}" dt="2023-09-08T01:20:50.692" v="240" actId="20577"/>
          <ac:spMkLst>
            <pc:docMk/>
            <pc:sldMk cId="1351353204" sldId="265"/>
            <ac:spMk id="11" creationId="{F00A9435-8743-C90E-3A47-D182E3355157}"/>
          </ac:spMkLst>
        </pc:spChg>
        <pc:spChg chg="add mod ord">
          <ac:chgData name="Durasevic, Matteo" userId="S::1760023904@cvs.k12.mi.us::e35f0339-09e5-4306-8d13-39c353c4bd56" providerId="AD" clId="Web-{D2E81E01-944E-7EDA-2F80-3AC9E5086417}" dt="2023-09-08T01:19:29.315" v="237" actId="1076"/>
          <ac:spMkLst>
            <pc:docMk/>
            <pc:sldMk cId="1351353204" sldId="265"/>
            <ac:spMk id="12" creationId="{7A9F153D-3604-56F3-1647-5E709CEB5FB6}"/>
          </ac:spMkLst>
        </pc:spChg>
        <pc:spChg chg="del">
          <ac:chgData name="Durasevic, Matteo" userId="S::1760023904@cvs.k12.mi.us::e35f0339-09e5-4306-8d13-39c353c4bd56" providerId="AD" clId="Web-{D2E81E01-944E-7EDA-2F80-3AC9E5086417}" dt="2023-09-08T01:10:02.895" v="12"/>
          <ac:spMkLst>
            <pc:docMk/>
            <pc:sldMk cId="1351353204" sldId="265"/>
            <ac:spMk id="13" creationId="{E52AB0BD-4ECD-DFD7-2A46-CEFAA69167D4}"/>
          </ac:spMkLst>
        </pc:spChg>
        <pc:spChg chg="add mod">
          <ac:chgData name="Durasevic, Matteo" userId="S::1760023904@cvs.k12.mi.us::e35f0339-09e5-4306-8d13-39c353c4bd56" providerId="AD" clId="Web-{D2E81E01-944E-7EDA-2F80-3AC9E5086417}" dt="2023-09-08T01:19:12.503" v="233" actId="20577"/>
          <ac:spMkLst>
            <pc:docMk/>
            <pc:sldMk cId="1351353204" sldId="265"/>
            <ac:spMk id="14" creationId="{4892341C-F0FB-0667-1BCF-901C97E019CD}"/>
          </ac:spMkLst>
        </pc:spChg>
        <pc:spChg chg="add del mod">
          <ac:chgData name="Durasevic, Matteo" userId="S::1760023904@cvs.k12.mi.us::e35f0339-09e5-4306-8d13-39c353c4bd56" providerId="AD" clId="Web-{D2E81E01-944E-7EDA-2F80-3AC9E5086417}" dt="2023-09-08T01:22:17.085" v="265"/>
          <ac:spMkLst>
            <pc:docMk/>
            <pc:sldMk cId="1351353204" sldId="265"/>
            <ac:spMk id="15" creationId="{605B5333-2840-017B-B69B-DF1CB41820B8}"/>
          </ac:spMkLst>
        </pc:spChg>
        <pc:picChg chg="add del mod">
          <ac:chgData name="Durasevic, Matteo" userId="S::1760023904@cvs.k12.mi.us::e35f0339-09e5-4306-8d13-39c353c4bd56" providerId="AD" clId="Web-{D2E81E01-944E-7EDA-2F80-3AC9E5086417}" dt="2023-09-08T01:19:13.596" v="234"/>
          <ac:picMkLst>
            <pc:docMk/>
            <pc:sldMk cId="1351353204" sldId="265"/>
            <ac:picMk id="8" creationId="{97866419-8284-DC20-3E5F-493CDFDDEB59}"/>
          </ac:picMkLst>
        </pc:picChg>
      </pc:sldChg>
    </pc:docChg>
  </pc:docChgLst>
  <pc:docChgLst>
    <pc:chgData name="Koneval, McKenna" userId="S::1760002948@cvs.k12.mi.us::689ee933-f984-4137-a0d2-221618aca614" providerId="AD" clId="Web-{D236F44E-663C-F7ED-3181-FFC251CEB69C}"/>
    <pc:docChg chg="addSld delSld modSld sldOrd modMainMaster">
      <pc:chgData name="Koneval, McKenna" userId="S::1760002948@cvs.k12.mi.us::689ee933-f984-4137-a0d2-221618aca614" providerId="AD" clId="Web-{D236F44E-663C-F7ED-3181-FFC251CEB69C}" dt="2023-09-08T00:56:17.773" v="2494" actId="20577"/>
      <pc:docMkLst>
        <pc:docMk/>
      </pc:docMkLst>
      <pc:sldChg chg="addSp delSp modSp mod setBg">
        <pc:chgData name="Koneval, McKenna" userId="S::1760002948@cvs.k12.mi.us::689ee933-f984-4137-a0d2-221618aca614" providerId="AD" clId="Web-{D236F44E-663C-F7ED-3181-FFC251CEB69C}" dt="2023-09-08T00:51:58.794" v="2489" actId="1076"/>
        <pc:sldMkLst>
          <pc:docMk/>
          <pc:sldMk cId="109857222" sldId="256"/>
        </pc:sldMkLst>
        <pc:spChg chg="del">
          <ac:chgData name="Koneval, McKenna" userId="S::1760002948@cvs.k12.mi.us::689ee933-f984-4137-a0d2-221618aca614" providerId="AD" clId="Web-{D236F44E-663C-F7ED-3181-FFC251CEB69C}" dt="2023-09-07T22:56:19.250" v="34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2:56:17.469" v="3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00:03.384" v="77" actId="1076"/>
          <ac:spMkLst>
            <pc:docMk/>
            <pc:sldMk cId="109857222" sldId="256"/>
            <ac:spMk id="4" creationId="{D9D3E9EA-30A3-7843-1AE3-DD27CACC750C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7T22:56:55.002" v="39"/>
          <ac:spMkLst>
            <pc:docMk/>
            <pc:sldMk cId="109857222" sldId="256"/>
            <ac:spMk id="6" creationId="{9BEE0658-A8A4-37A2-ADBF-13F32913391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04:09.347" v="111" actId="1076"/>
          <ac:spMkLst>
            <pc:docMk/>
            <pc:sldMk cId="109857222" sldId="256"/>
            <ac:spMk id="7" creationId="{CA4E25B4-E4AD-2F86-0143-81DB8927DFC4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7T23:01:45.545" v="88"/>
          <ac:spMkLst>
            <pc:docMk/>
            <pc:sldMk cId="109857222" sldId="256"/>
            <ac:spMk id="8" creationId="{46B44A3F-5167-B3E7-D121-0CA120B8ED9A}"/>
          </ac:spMkLst>
        </pc:spChg>
        <pc:spChg chg="add">
          <ac:chgData name="Koneval, McKenna" userId="S::1760002948@cvs.k12.mi.us::689ee933-f984-4137-a0d2-221618aca614" providerId="AD" clId="Web-{D236F44E-663C-F7ED-3181-FFC251CEB69C}" dt="2023-09-07T23:00:23.948" v="80"/>
          <ac:spMkLst>
            <pc:docMk/>
            <pc:sldMk cId="109857222" sldId="256"/>
            <ac:spMk id="9" creationId="{22BCCE26-1D59-DA0B-60F8-F8D97362488D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02:45.406" v="94"/>
          <ac:spMkLst>
            <pc:docMk/>
            <pc:sldMk cId="109857222" sldId="256"/>
            <ac:spMk id="10" creationId="{22BCCE26-1D59-DA0B-60F8-F8D97362488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1:44.918" v="2487" actId="1076"/>
          <ac:spMkLst>
            <pc:docMk/>
            <pc:sldMk cId="109857222" sldId="256"/>
            <ac:spMk id="11" creationId="{342DA78F-6AE3-3F3A-6B62-ABC6239E6EEF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1:54.934" v="2488" actId="1076"/>
          <ac:spMkLst>
            <pc:docMk/>
            <pc:sldMk cId="109857222" sldId="256"/>
            <ac:spMk id="12" creationId="{4E714A9C-7B17-5A65-2511-C6F065A2D153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51:58.794" v="2489" actId="1076"/>
          <ac:picMkLst>
            <pc:docMk/>
            <pc:sldMk cId="109857222" sldId="256"/>
            <ac:picMk id="5" creationId="{2D5D9C8A-836E-0E5B-9C92-4659D362C8A4}"/>
          </ac:picMkLst>
        </pc:picChg>
      </pc:sldChg>
      <pc:sldChg chg="addSp delSp modSp mod">
        <pc:chgData name="Koneval, McKenna" userId="S::1760002948@cvs.k12.mi.us::689ee933-f984-4137-a0d2-221618aca614" providerId="AD" clId="Web-{D236F44E-663C-F7ED-3181-FFC251CEB69C}" dt="2023-09-08T00:56:17.773" v="2494" actId="20577"/>
        <pc:sldMkLst>
          <pc:docMk/>
          <pc:sldMk cId="1660783140" sldId="257"/>
        </pc:sldMkLst>
        <pc:spChg chg="mod">
          <ac:chgData name="Koneval, McKenna" userId="S::1760002948@cvs.k12.mi.us::689ee933-f984-4137-a0d2-221618aca614" providerId="AD" clId="Web-{D236F44E-663C-F7ED-3181-FFC251CEB69C}" dt="2023-09-07T23:10:35.785" v="170" actId="20577"/>
          <ac:spMkLst>
            <pc:docMk/>
            <pc:sldMk cId="1660783140" sldId="257"/>
            <ac:spMk id="2" creationId="{48276C0C-B2C8-8C42-C209-E997EA399339}"/>
          </ac:spMkLst>
        </pc:spChg>
        <pc:spChg chg="del mod">
          <ac:chgData name="Koneval, McKenna" userId="S::1760002948@cvs.k12.mi.us::689ee933-f984-4137-a0d2-221618aca614" providerId="AD" clId="Web-{D236F44E-663C-F7ED-3181-FFC251CEB69C}" dt="2023-09-07T23:06:30.759" v="144"/>
          <ac:spMkLst>
            <pc:docMk/>
            <pc:sldMk cId="1660783140" sldId="257"/>
            <ac:spMk id="3" creationId="{A8649008-4AA5-6D88-B7AB-87B7A43F9DD3}"/>
          </ac:spMkLst>
        </pc:spChg>
        <pc:spChg chg="add">
          <ac:chgData name="Koneval, McKenna" userId="S::1760002948@cvs.k12.mi.us::689ee933-f984-4137-a0d2-221618aca614" providerId="AD" clId="Web-{D236F44E-663C-F7ED-3181-FFC251CEB69C}" dt="2023-09-07T23:06:25.775" v="142"/>
          <ac:spMkLst>
            <pc:docMk/>
            <pc:sldMk cId="1660783140" sldId="257"/>
            <ac:spMk id="5" creationId="{29D5A430-B363-E6A5-BDC7-4622AD6AEAFA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10:26.269" v="168" actId="1076"/>
          <ac:spMkLst>
            <pc:docMk/>
            <pc:sldMk cId="1660783140" sldId="257"/>
            <ac:spMk id="7" creationId="{82A838A4-B10D-9EC1-D25F-C30E8B33FA2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6:17.773" v="2494" actId="20577"/>
          <ac:spMkLst>
            <pc:docMk/>
            <pc:sldMk cId="1660783140" sldId="257"/>
            <ac:spMk id="8" creationId="{37CFDCDC-A7A0-A6A8-42AA-272702D2D6B2}"/>
          </ac:spMkLst>
        </pc:sp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13:37.749" v="1545"/>
        <pc:sldMkLst>
          <pc:docMk/>
          <pc:sldMk cId="37268307" sldId="258"/>
        </pc:sldMkLst>
        <pc:spChg chg="del">
          <ac:chgData name="Koneval, McKenna" userId="S::1760002948@cvs.k12.mi.us::689ee933-f984-4137-a0d2-221618aca614" providerId="AD" clId="Web-{D236F44E-663C-F7ED-3181-FFC251CEB69C}" dt="2023-09-07T23:15:46.907" v="389"/>
          <ac:spMkLst>
            <pc:docMk/>
            <pc:sldMk cId="37268307" sldId="258"/>
            <ac:spMk id="2" creationId="{EE9263EE-C900-1BD0-9FF6-21D05DFBA41C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15:44.063" v="388"/>
          <ac:spMkLst>
            <pc:docMk/>
            <pc:sldMk cId="37268307" sldId="258"/>
            <ac:spMk id="3" creationId="{C57ED534-8DB7-6B33-90FB-2406D74162C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18:01.600" v="397" actId="1076"/>
          <ac:spMkLst>
            <pc:docMk/>
            <pc:sldMk cId="37268307" sldId="258"/>
            <ac:spMk id="5" creationId="{D7314286-EED7-6F87-6B9A-BD3A6EACD363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7:58.295" v="575" actId="1076"/>
          <ac:spMkLst>
            <pc:docMk/>
            <pc:sldMk cId="37268307" sldId="258"/>
            <ac:spMk id="7" creationId="{2B866969-ABE5-5172-4BF9-50DFA775718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9:33.768" v="622" actId="1076"/>
          <ac:spMkLst>
            <pc:docMk/>
            <pc:sldMk cId="37268307" sldId="258"/>
            <ac:spMk id="8" creationId="{F2655A8F-572E-07F1-727D-0525DBC7067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8:24.687" v="581" actId="14100"/>
          <ac:spMkLst>
            <pc:docMk/>
            <pc:sldMk cId="37268307" sldId="258"/>
            <ac:spMk id="9" creationId="{66A6969C-0E62-7E83-E29C-4F829C5F2072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28:34.687" v="583"/>
          <ac:spMkLst>
            <pc:docMk/>
            <pc:sldMk cId="37268307" sldId="258"/>
            <ac:spMk id="10" creationId="{95149B93-9B81-880C-192C-4EACE2EA109B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28:41.188" v="585"/>
          <ac:spMkLst>
            <pc:docMk/>
            <pc:sldMk cId="37268307" sldId="258"/>
            <ac:spMk id="11" creationId="{CC046C72-7569-A5C5-8481-1247B028838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29:40.940" v="623" actId="1076"/>
          <ac:spMkLst>
            <pc:docMk/>
            <pc:sldMk cId="37268307" sldId="258"/>
            <ac:spMk id="12" creationId="{172141E1-1A57-6863-30E2-60A714B25FE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1:12.413" v="715" actId="1076"/>
          <ac:spMkLst>
            <pc:docMk/>
            <pc:sldMk cId="37268307" sldId="258"/>
            <ac:spMk id="13" creationId="{D10DF519-05CD-66A0-3E4B-0FD873B78CD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1:37.085" v="723" actId="1076"/>
          <ac:spMkLst>
            <pc:docMk/>
            <pc:sldMk cId="37268307" sldId="258"/>
            <ac:spMk id="15" creationId="{F9B84FC0-BDA1-6103-BAB8-689AB80B5A77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55:43.350" v="2492" actId="1076"/>
        <pc:sldMkLst>
          <pc:docMk/>
          <pc:sldMk cId="1368015171" sldId="259"/>
        </pc:sldMkLst>
        <pc:spChg chg="del">
          <ac:chgData name="Koneval, McKenna" userId="S::1760002948@cvs.k12.mi.us::689ee933-f984-4137-a0d2-221618aca614" providerId="AD" clId="Web-{D236F44E-663C-F7ED-3181-FFC251CEB69C}" dt="2023-09-07T23:31:58.414" v="724"/>
          <ac:spMkLst>
            <pc:docMk/>
            <pc:sldMk cId="1368015171" sldId="259"/>
            <ac:spMk id="2" creationId="{4F772220-8C47-F717-BA01-D5F62B9F85ED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32:01.571" v="725"/>
          <ac:spMkLst>
            <pc:docMk/>
            <pc:sldMk cId="1368015171" sldId="259"/>
            <ac:spMk id="3" creationId="{2C6D34AA-C112-88B3-B570-72DFA1FE113C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2:12.088" v="733" actId="1076"/>
          <ac:spMkLst>
            <pc:docMk/>
            <pc:sldMk cId="1368015171" sldId="259"/>
            <ac:spMk id="5" creationId="{04EBDF41-83F9-6004-51F0-75AB059DC21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5:39.318" v="2491" actId="1076"/>
          <ac:spMkLst>
            <pc:docMk/>
            <pc:sldMk cId="1368015171" sldId="259"/>
            <ac:spMk id="7" creationId="{8F00CF1D-D106-A928-2B6F-D9881FFD4209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55:43.350" v="2492" actId="1076"/>
          <ac:spMkLst>
            <pc:docMk/>
            <pc:sldMk cId="1368015171" sldId="259"/>
            <ac:spMk id="9" creationId="{4B31023E-2F22-35D5-0DC4-25C803DB71B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18.325" v="2381" actId="1076"/>
          <ac:spMkLst>
            <pc:docMk/>
            <pc:sldMk cId="1368015171" sldId="259"/>
            <ac:spMk id="12" creationId="{AA5CE751-3592-790C-D5AD-E97496A91191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7T23:34:38.640" v="770" actId="1076"/>
          <ac:picMkLst>
            <pc:docMk/>
            <pc:sldMk cId="1368015171" sldId="259"/>
            <ac:picMk id="10" creationId="{5ECCD94D-A26E-7421-0702-701B99535033}"/>
          </ac:picMkLst>
        </pc:picChg>
      </pc:sldChg>
      <pc:sldChg chg="addSp delSp modSp new mod">
        <pc:chgData name="Koneval, McKenna" userId="S::1760002948@cvs.k12.mi.us::689ee933-f984-4137-a0d2-221618aca614" providerId="AD" clId="Web-{D236F44E-663C-F7ED-3181-FFC251CEB69C}" dt="2023-09-08T00:45:30.513" v="2384" actId="1076"/>
        <pc:sldMkLst>
          <pc:docMk/>
          <pc:sldMk cId="4235242555" sldId="260"/>
        </pc:sldMkLst>
        <pc:spChg chg="del">
          <ac:chgData name="Koneval, McKenna" userId="S::1760002948@cvs.k12.mi.us::689ee933-f984-4137-a0d2-221618aca614" providerId="AD" clId="Web-{D236F44E-663C-F7ED-3181-FFC251CEB69C}" dt="2023-09-07T23:36:13.612" v="775"/>
          <ac:spMkLst>
            <pc:docMk/>
            <pc:sldMk cId="4235242555" sldId="260"/>
            <ac:spMk id="2" creationId="{D70A4BFB-74D0-8D0F-471A-BAC2B3CE4677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36:16.362" v="776"/>
          <ac:spMkLst>
            <pc:docMk/>
            <pc:sldMk cId="4235242555" sldId="260"/>
            <ac:spMk id="3" creationId="{2EC50A6C-7687-D776-2EF1-C0C4CEBB1F43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36:40.519" v="797" actId="1076"/>
          <ac:spMkLst>
            <pc:docMk/>
            <pc:sldMk cId="4235242555" sldId="260"/>
            <ac:spMk id="5" creationId="{56CB6DDF-EA8B-E78B-F71A-886942E31BAF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6:24.855" v="1069" actId="1076"/>
          <ac:spMkLst>
            <pc:docMk/>
            <pc:sldMk cId="4235242555" sldId="260"/>
            <ac:spMk id="7" creationId="{C6815078-ACEB-6F0A-DF8B-394CD5E7FF9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6:32.028" v="1070" actId="1076"/>
          <ac:spMkLst>
            <pc:docMk/>
            <pc:sldMk cId="4235242555" sldId="260"/>
            <ac:spMk id="9" creationId="{E9FAE936-F9CE-9106-655B-FFE7C468C33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30.513" v="2384" actId="1076"/>
          <ac:spMkLst>
            <pc:docMk/>
            <pc:sldMk cId="4235242555" sldId="260"/>
            <ac:spMk id="11" creationId="{F14FB666-CD9A-52B5-F8A8-FB521AFFA1FF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45:39.513" v="2389" actId="20577"/>
        <pc:sldMkLst>
          <pc:docMk/>
          <pc:sldMk cId="1774220828" sldId="261"/>
        </pc:sldMkLst>
        <pc:spChg chg="del">
          <ac:chgData name="Koneval, McKenna" userId="S::1760002948@cvs.k12.mi.us::689ee933-f984-4137-a0d2-221618aca614" providerId="AD" clId="Web-{D236F44E-663C-F7ED-3181-FFC251CEB69C}" dt="2023-09-07T23:48:21.423" v="1073"/>
          <ac:spMkLst>
            <pc:docMk/>
            <pc:sldMk cId="1774220828" sldId="261"/>
            <ac:spMk id="2" creationId="{9A493F55-3220-9202-5C45-4A81F5AB60CD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48:19.469" v="1072"/>
          <ac:spMkLst>
            <pc:docMk/>
            <pc:sldMk cId="1774220828" sldId="261"/>
            <ac:spMk id="3" creationId="{1EEB0D40-5829-C622-BB93-B67B12E3194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9:46.473" v="1102" actId="14100"/>
          <ac:spMkLst>
            <pc:docMk/>
            <pc:sldMk cId="1774220828" sldId="261"/>
            <ac:spMk id="5" creationId="{5B81722E-A9EF-3805-606F-9F35E33DF49F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7T23:48:50.408" v="1076"/>
          <ac:spMkLst>
            <pc:docMk/>
            <pc:sldMk cId="1774220828" sldId="261"/>
            <ac:spMk id="7" creationId="{2ADFE0E6-B8EE-7153-36C8-F405E26C1A52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7T23:50:27.084" v="1110"/>
          <ac:spMkLst>
            <pc:docMk/>
            <pc:sldMk cId="1774220828" sldId="261"/>
            <ac:spMk id="9" creationId="{7982B384-CCBF-A0E3-0B2A-4AE221BA07AA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49:40.254" v="1101" actId="1076"/>
          <ac:spMkLst>
            <pc:docMk/>
            <pc:sldMk cId="1774220828" sldId="261"/>
            <ac:spMk id="10" creationId="{490319B9-A8C8-807D-AF41-5D8A65321B52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7T23:50:29.725" v="1111"/>
          <ac:spMkLst>
            <pc:docMk/>
            <pc:sldMk cId="1774220828" sldId="261"/>
            <ac:spMk id="13" creationId="{A2D818E7-A4A3-0AE3-36A5-A1063040005C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39.513" v="2389" actId="20577"/>
          <ac:spMkLst>
            <pc:docMk/>
            <pc:sldMk cId="1774220828" sldId="261"/>
            <ac:spMk id="15" creationId="{5B0AD269-E476-AE0B-191E-C079911C4D8E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7T23:50:22.302" v="1109" actId="1076"/>
          <ac:picMkLst>
            <pc:docMk/>
            <pc:sldMk cId="1774220828" sldId="261"/>
            <ac:picMk id="11" creationId="{E5020E54-8482-D727-3E09-44928A25CC0B}"/>
          </ac:picMkLst>
        </pc:picChg>
      </pc:sldChg>
      <pc:sldChg chg="addSp delSp modSp new mod">
        <pc:chgData name="Koneval, McKenna" userId="S::1760002948@cvs.k12.mi.us::689ee933-f984-4137-a0d2-221618aca614" providerId="AD" clId="Web-{D236F44E-663C-F7ED-3181-FFC251CEB69C}" dt="2023-09-08T00:45:54.108" v="2392" actId="20577"/>
        <pc:sldMkLst>
          <pc:docMk/>
          <pc:sldMk cId="3574021531" sldId="262"/>
        </pc:sldMkLst>
        <pc:spChg chg="del">
          <ac:chgData name="Koneval, McKenna" userId="S::1760002948@cvs.k12.mi.us::689ee933-f984-4137-a0d2-221618aca614" providerId="AD" clId="Web-{D236F44E-663C-F7ED-3181-FFC251CEB69C}" dt="2023-09-07T23:50:55.007" v="1113"/>
          <ac:spMkLst>
            <pc:docMk/>
            <pc:sldMk cId="3574021531" sldId="262"/>
            <ac:spMk id="2" creationId="{8C2E954E-199D-33CC-FAEE-515F0E141BAA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50:52.819" v="1112"/>
          <ac:spMkLst>
            <pc:docMk/>
            <pc:sldMk cId="3574021531" sldId="262"/>
            <ac:spMk id="3" creationId="{26517F87-465A-8D79-6941-99E585FEFC6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51:28.758" v="1121" actId="1076"/>
          <ac:spMkLst>
            <pc:docMk/>
            <pc:sldMk cId="3574021531" sldId="262"/>
            <ac:spMk id="6" creationId="{980059BE-6758-35FE-9C5F-78B7B7ED9C5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52:23.104" v="1131" actId="20577"/>
          <ac:spMkLst>
            <pc:docMk/>
            <pc:sldMk cId="3574021531" sldId="262"/>
            <ac:spMk id="8" creationId="{B8146C32-4AE4-5127-30AA-8370E3F3AD8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7T23:54:24.765" v="1161" actId="1076"/>
          <ac:spMkLst>
            <pc:docMk/>
            <pc:sldMk cId="3574021531" sldId="262"/>
            <ac:spMk id="10" creationId="{30532E37-3CDF-FA97-3FBA-18B8A517BC23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5:54.108" v="2392" actId="20577"/>
          <ac:spMkLst>
            <pc:docMk/>
            <pc:sldMk cId="3574021531" sldId="262"/>
            <ac:spMk id="12" creationId="{133D7CF1-1B06-596D-E4D5-D5D4D8873C63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7T23:51:32.790" v="1122" actId="14100"/>
          <ac:picMkLst>
            <pc:docMk/>
            <pc:sldMk cId="3574021531" sldId="262"/>
            <ac:picMk id="4" creationId="{FAFFA553-F221-068B-F266-0F3722FF2108}"/>
          </ac:picMkLst>
        </pc:pic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55:16.880" v="2490"/>
        <pc:sldMkLst>
          <pc:docMk/>
          <pc:sldMk cId="2001443142" sldId="263"/>
        </pc:sldMkLst>
        <pc:spChg chg="del">
          <ac:chgData name="Koneval, McKenna" userId="S::1760002948@cvs.k12.mi.us::689ee933-f984-4137-a0d2-221618aca614" providerId="AD" clId="Web-{D236F44E-663C-F7ED-3181-FFC251CEB69C}" dt="2023-09-07T23:54:52.454" v="1163"/>
          <ac:spMkLst>
            <pc:docMk/>
            <pc:sldMk cId="2001443142" sldId="263"/>
            <ac:spMk id="2" creationId="{E73A9A11-4ED4-C783-99E5-87DA7498A92F}"/>
          </ac:spMkLst>
        </pc:spChg>
        <pc:spChg chg="del">
          <ac:chgData name="Koneval, McKenna" userId="S::1760002948@cvs.k12.mi.us::689ee933-f984-4137-a0d2-221618aca614" providerId="AD" clId="Web-{D236F44E-663C-F7ED-3181-FFC251CEB69C}" dt="2023-09-07T23:54:50.876" v="1162"/>
          <ac:spMkLst>
            <pc:docMk/>
            <pc:sldMk cId="2001443142" sldId="263"/>
            <ac:spMk id="3" creationId="{FF93AF54-29AB-9858-0171-AC4196CD4CC5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8T00:10:59.961" v="1510" actId="1076"/>
          <ac:spMkLst>
            <pc:docMk/>
            <pc:sldMk cId="2001443142" sldId="263"/>
            <ac:spMk id="5" creationId="{FB2A212A-E2F9-92DA-DD9E-1CB27E494B1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1:22.353" v="1514" actId="1076"/>
          <ac:spMkLst>
            <pc:docMk/>
            <pc:sldMk cId="2001443142" sldId="263"/>
            <ac:spMk id="6" creationId="{86F68509-1AF0-5638-0E2A-32544837352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1:30.072" v="1516" actId="1076"/>
          <ac:spMkLst>
            <pc:docMk/>
            <pc:sldMk cId="2001443142" sldId="263"/>
            <ac:spMk id="7" creationId="{2C3261FF-2BC3-B28B-5FAC-D445C2051857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8T00:11:26.322" v="1515" actId="1076"/>
          <ac:spMkLst>
            <pc:docMk/>
            <pc:sldMk cId="2001443142" sldId="263"/>
            <ac:spMk id="9" creationId="{FF198FC6-F23B-0327-40CF-BD1CBC944F9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6:07.764" v="2397" actId="20577"/>
          <ac:spMkLst>
            <pc:docMk/>
            <pc:sldMk cId="2001443142" sldId="263"/>
            <ac:spMk id="11" creationId="{ED78DF17-2728-B37C-8150-C8525BD26E9E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11:14.649" v="1513" actId="1076"/>
          <ac:picMkLst>
            <pc:docMk/>
            <pc:sldMk cId="2001443142" sldId="263"/>
            <ac:picMk id="4" creationId="{C13E3B82-3D79-2455-238B-97443CD92223}"/>
          </ac:picMkLst>
        </pc:pic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47:23.658" v="2414" actId="1076"/>
        <pc:sldMkLst>
          <pc:docMk/>
          <pc:sldMk cId="3791907607" sldId="264"/>
        </pc:sldMkLst>
        <pc:spChg chg="del">
          <ac:chgData name="Koneval, McKenna" userId="S::1760002948@cvs.k12.mi.us::689ee933-f984-4137-a0d2-221618aca614" providerId="AD" clId="Web-{D236F44E-663C-F7ED-3181-FFC251CEB69C}" dt="2023-09-08T00:01:17.938" v="1227"/>
          <ac:spMkLst>
            <pc:docMk/>
            <pc:sldMk cId="3791907607" sldId="264"/>
            <ac:spMk id="2" creationId="{A15D95CC-0C61-26A0-E6C8-133E826B5965}"/>
          </ac:spMkLst>
        </pc:spChg>
        <pc:spChg chg="del mod">
          <ac:chgData name="Koneval, McKenna" userId="S::1760002948@cvs.k12.mi.us::689ee933-f984-4137-a0d2-221618aca614" providerId="AD" clId="Web-{D236F44E-663C-F7ED-3181-FFC251CEB69C}" dt="2023-09-08T00:01:25.673" v="1229"/>
          <ac:spMkLst>
            <pc:docMk/>
            <pc:sldMk cId="3791907607" sldId="264"/>
            <ac:spMk id="3" creationId="{DC38FDB3-677B-AB8E-49B7-3B0A806190A0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1:58.518" v="1273" actId="1076"/>
          <ac:spMkLst>
            <pc:docMk/>
            <pc:sldMk cId="3791907607" sldId="264"/>
            <ac:spMk id="5" creationId="{EF3BB774-E679-549A-2497-FCD389343644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7:37.813" v="1440" actId="14100"/>
          <ac:spMkLst>
            <pc:docMk/>
            <pc:sldMk cId="3791907607" sldId="264"/>
            <ac:spMk id="7" creationId="{A0385498-2332-7BFB-0C31-7F300B7BCA4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7:58.345" v="1447" actId="14100"/>
          <ac:spMkLst>
            <pc:docMk/>
            <pc:sldMk cId="3791907607" sldId="264"/>
            <ac:spMk id="8" creationId="{EFFB9C83-7DE3-9D77-3306-574C28B9E03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9:35.974" v="1490" actId="20577"/>
          <ac:spMkLst>
            <pc:docMk/>
            <pc:sldMk cId="3791907607" sldId="264"/>
            <ac:spMk id="11" creationId="{5173D27F-0C5A-1A82-7BED-909E26A875B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08:51.488" v="1482" actId="1076"/>
          <ac:spMkLst>
            <pc:docMk/>
            <pc:sldMk cId="3791907607" sldId="264"/>
            <ac:spMk id="12" creationId="{C011E4C9-611D-0F30-A48E-293509A482A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7:23.658" v="2414" actId="1076"/>
          <ac:spMkLst>
            <pc:docMk/>
            <pc:sldMk cId="3791907607" sldId="264"/>
            <ac:spMk id="14" creationId="{326E86EA-CE2B-FEEF-F695-A9A1CD610297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09:09.207" v="1485" actId="1076"/>
          <ac:picMkLst>
            <pc:docMk/>
            <pc:sldMk cId="3791907607" sldId="264"/>
            <ac:picMk id="9" creationId="{D4333892-3C8B-A36E-8DBC-94C96B1997D9}"/>
          </ac:picMkLst>
        </pc:picChg>
        <pc:picChg chg="add mod">
          <ac:chgData name="Koneval, McKenna" userId="S::1760002948@cvs.k12.mi.us::689ee933-f984-4137-a0d2-221618aca614" providerId="AD" clId="Web-{D236F44E-663C-F7ED-3181-FFC251CEB69C}" dt="2023-09-08T00:09:12.691" v="1486" actId="1076"/>
          <ac:picMkLst>
            <pc:docMk/>
            <pc:sldMk cId="3791907607" sldId="264"/>
            <ac:picMk id="10" creationId="{CEC1D634-627E-F028-AF5F-ED13F0218BCE}"/>
          </ac:picMkLst>
        </pc:pic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46:21.312" v="2401" actId="20577"/>
        <pc:sldMkLst>
          <pc:docMk/>
          <pc:sldMk cId="1351353204" sldId="265"/>
        </pc:sldMkLst>
        <pc:spChg chg="mod">
          <ac:chgData name="Koneval, McKenna" userId="S::1760002948@cvs.k12.mi.us::689ee933-f984-4137-a0d2-221618aca614" providerId="AD" clId="Web-{D236F44E-663C-F7ED-3181-FFC251CEB69C}" dt="2023-09-08T00:10:20.991" v="1508" actId="1076"/>
          <ac:spMkLst>
            <pc:docMk/>
            <pc:sldMk cId="1351353204" sldId="265"/>
            <ac:spMk id="2" creationId="{65556280-FE9E-37D3-B7F9-9C9553935932}"/>
          </ac:spMkLst>
        </pc:spChg>
        <pc:spChg chg="del">
          <ac:chgData name="Koneval, McKenna" userId="S::1760002948@cvs.k12.mi.us::689ee933-f984-4137-a0d2-221618aca614" providerId="AD" clId="Web-{D236F44E-663C-F7ED-3181-FFC251CEB69C}" dt="2023-09-08T00:11:35.275" v="1517"/>
          <ac:spMkLst>
            <pc:docMk/>
            <pc:sldMk cId="1351353204" sldId="265"/>
            <ac:spMk id="3" creationId="{242F285D-934A-92DE-3E95-5080D0FDD3B2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19.261" v="1530" actId="1076"/>
          <ac:spMkLst>
            <pc:docMk/>
            <pc:sldMk cId="1351353204" sldId="265"/>
            <ac:spMk id="5" creationId="{DF05C168-5D24-B930-A5B1-4285FA344E70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23.949" v="1532" actId="1076"/>
          <ac:spMkLst>
            <pc:docMk/>
            <pc:sldMk cId="1351353204" sldId="265"/>
            <ac:spMk id="6" creationId="{780D7818-69EF-8E6B-F108-6B77E31C148E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21.590" v="1531" actId="1076"/>
          <ac:spMkLst>
            <pc:docMk/>
            <pc:sldMk cId="1351353204" sldId="265"/>
            <ac:spMk id="7" creationId="{CD56C64D-5F1E-4B0E-371C-9D0F1D4EC1C9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3:04.466" v="1542" actId="1076"/>
          <ac:spMkLst>
            <pc:docMk/>
            <pc:sldMk cId="1351353204" sldId="265"/>
            <ac:spMk id="9" creationId="{916D194F-1251-27A5-23E1-921C880DC2B6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51.294" v="1541" actId="1076"/>
          <ac:spMkLst>
            <pc:docMk/>
            <pc:sldMk cId="1351353204" sldId="265"/>
            <ac:spMk id="10" creationId="{A8B56924-952D-DBCF-027E-C4D35331BBE9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2:47.575" v="1540" actId="1076"/>
          <ac:spMkLst>
            <pc:docMk/>
            <pc:sldMk cId="1351353204" sldId="265"/>
            <ac:spMk id="11" creationId="{F00A9435-8743-C90E-3A47-D182E3355157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6:21.312" v="2401" actId="20577"/>
          <ac:spMkLst>
            <pc:docMk/>
            <pc:sldMk cId="1351353204" sldId="265"/>
            <ac:spMk id="13" creationId="{E52AB0BD-4ECD-DFD7-2A46-CEFAA69167D4}"/>
          </ac:spMkLst>
        </pc:spChg>
      </pc:sldChg>
      <pc:sldChg chg="addSp delSp modSp new mod ord">
        <pc:chgData name="Koneval, McKenna" userId="S::1760002948@cvs.k12.mi.us::689ee933-f984-4137-a0d2-221618aca614" providerId="AD" clId="Web-{D236F44E-663C-F7ED-3181-FFC251CEB69C}" dt="2023-09-08T00:44:55.980" v="2376" actId="20577"/>
        <pc:sldMkLst>
          <pc:docMk/>
          <pc:sldMk cId="1029993963" sldId="266"/>
        </pc:sldMkLst>
        <pc:spChg chg="del">
          <ac:chgData name="Koneval, McKenna" userId="S::1760002948@cvs.k12.mi.us::689ee933-f984-4137-a0d2-221618aca614" providerId="AD" clId="Web-{D236F44E-663C-F7ED-3181-FFC251CEB69C}" dt="2023-09-08T00:13:41.952" v="1546"/>
          <ac:spMkLst>
            <pc:docMk/>
            <pc:sldMk cId="1029993963" sldId="266"/>
            <ac:spMk id="2" creationId="{A1743681-B7CB-55E9-E1B6-1E7DF8A7A957}"/>
          </ac:spMkLst>
        </pc:spChg>
        <pc:spChg chg="del">
          <ac:chgData name="Koneval, McKenna" userId="S::1760002948@cvs.k12.mi.us::689ee933-f984-4137-a0d2-221618aca614" providerId="AD" clId="Web-{D236F44E-663C-F7ED-3181-FFC251CEB69C}" dt="2023-09-08T00:13:44.155" v="1547"/>
          <ac:spMkLst>
            <pc:docMk/>
            <pc:sldMk cId="1029993963" sldId="266"/>
            <ac:spMk id="3" creationId="{FE64E2A4-E08C-1198-6845-D230E419AAC5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4:06.172" v="1552" actId="14100"/>
          <ac:spMkLst>
            <pc:docMk/>
            <pc:sldMk cId="1029993963" sldId="266"/>
            <ac:spMk id="5" creationId="{DE658227-55D4-0822-FF55-F553791EC3AF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4:10.016" v="1553" actId="14100"/>
          <ac:spMkLst>
            <pc:docMk/>
            <pc:sldMk cId="1029993963" sldId="266"/>
            <ac:spMk id="6" creationId="{24745587-487B-E1E6-234A-1954D6F7EBA7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8T00:14:48.127" v="1578"/>
          <ac:spMkLst>
            <pc:docMk/>
            <pc:sldMk cId="1029993963" sldId="266"/>
            <ac:spMk id="8" creationId="{BB400B23-9CDB-2DF6-CB76-AF4FA4F1A53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4:42.298" v="1574" actId="1076"/>
          <ac:spMkLst>
            <pc:docMk/>
            <pc:sldMk cId="1029993963" sldId="266"/>
            <ac:spMk id="10" creationId="{BC7A63EE-5055-5D16-D7E5-15E04616F83C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15:10.471" v="1599" actId="1076"/>
          <ac:spMkLst>
            <pc:docMk/>
            <pc:sldMk cId="1029993963" sldId="266"/>
            <ac:spMk id="11" creationId="{BC4D0AB2-29EF-9380-287D-33EAF69DDF3B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4:55.980" v="2376" actId="20577"/>
          <ac:spMkLst>
            <pc:docMk/>
            <pc:sldMk cId="1029993963" sldId="266"/>
            <ac:spMk id="13" creationId="{513A4BCE-8A0A-3E52-5195-5215AC740999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46:41.141" v="2406" actId="1076"/>
        <pc:sldMkLst>
          <pc:docMk/>
          <pc:sldMk cId="2367700163" sldId="267"/>
        </pc:sldMkLst>
        <pc:spChg chg="add del mod">
          <ac:chgData name="Koneval, McKenna" userId="S::1760002948@cvs.k12.mi.us::689ee933-f984-4137-a0d2-221618aca614" providerId="AD" clId="Web-{D236F44E-663C-F7ED-3181-FFC251CEB69C}" dt="2023-09-08T00:16:24.381" v="1618" actId="20577"/>
          <ac:spMkLst>
            <pc:docMk/>
            <pc:sldMk cId="2367700163" sldId="267"/>
            <ac:spMk id="2" creationId="{549B2DBC-3F10-28E1-67CD-684A4CED31D9}"/>
          </ac:spMkLst>
        </pc:spChg>
        <pc:spChg chg="del mod">
          <ac:chgData name="Koneval, McKenna" userId="S::1760002948@cvs.k12.mi.us::689ee933-f984-4137-a0d2-221618aca614" providerId="AD" clId="Web-{D236F44E-663C-F7ED-3181-FFC251CEB69C}" dt="2023-09-08T00:16:31.053" v="1620"/>
          <ac:spMkLst>
            <pc:docMk/>
            <pc:sldMk cId="2367700163" sldId="267"/>
            <ac:spMk id="3" creationId="{FB2B7765-1505-8B3E-36A5-0117FF06D1CD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25:10.527" v="1632" actId="1076"/>
          <ac:spMkLst>
            <pc:docMk/>
            <pc:sldMk cId="2367700163" sldId="267"/>
            <ac:spMk id="5" creationId="{925148CD-97C6-BCEC-6C9D-3A0EFC8F29EB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28:44.754" v="1742" actId="1076"/>
          <ac:spMkLst>
            <pc:docMk/>
            <pc:sldMk cId="2367700163" sldId="267"/>
            <ac:spMk id="8" creationId="{6C4D7462-49DB-157B-9897-BDB8BAFCB0E1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6:41.141" v="2406" actId="1076"/>
          <ac:spMkLst>
            <pc:docMk/>
            <pc:sldMk cId="2367700163" sldId="267"/>
            <ac:spMk id="10" creationId="{8E085614-7D3B-F934-B33D-3241D88F6746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25:14.949" v="1633" actId="1076"/>
          <ac:picMkLst>
            <pc:docMk/>
            <pc:sldMk cId="2367700163" sldId="267"/>
            <ac:picMk id="6" creationId="{D92343D1-D0DC-CE34-8153-CED7FC6E9609}"/>
          </ac:picMkLst>
        </pc:picChg>
      </pc:sldChg>
      <pc:sldChg chg="delSp new del mod ord">
        <pc:chgData name="Koneval, McKenna" userId="S::1760002948@cvs.k12.mi.us::689ee933-f984-4137-a0d2-221618aca614" providerId="AD" clId="Web-{D236F44E-663C-F7ED-3181-FFC251CEB69C}" dt="2023-09-08T00:44:13.119" v="2372"/>
        <pc:sldMkLst>
          <pc:docMk/>
          <pc:sldMk cId="249311782" sldId="268"/>
        </pc:sldMkLst>
        <pc:spChg chg="del">
          <ac:chgData name="Koneval, McKenna" userId="S::1760002948@cvs.k12.mi.us::689ee933-f984-4137-a0d2-221618aca614" providerId="AD" clId="Web-{D236F44E-663C-F7ED-3181-FFC251CEB69C}" dt="2023-09-08T00:28:58.614" v="1743"/>
          <ac:spMkLst>
            <pc:docMk/>
            <pc:sldMk cId="249311782" sldId="268"/>
            <ac:spMk id="2" creationId="{FC3642EA-33BE-92A0-7939-6A53BB83B2F0}"/>
          </ac:spMkLst>
        </pc:spChg>
        <pc:spChg chg="del">
          <ac:chgData name="Koneval, McKenna" userId="S::1760002948@cvs.k12.mi.us::689ee933-f984-4137-a0d2-221618aca614" providerId="AD" clId="Web-{D236F44E-663C-F7ED-3181-FFC251CEB69C}" dt="2023-09-08T00:29:00.489" v="1744"/>
          <ac:spMkLst>
            <pc:docMk/>
            <pc:sldMk cId="249311782" sldId="268"/>
            <ac:spMk id="3" creationId="{A4A484BA-BA4C-29D3-9435-71EF7237B49D}"/>
          </ac:spMkLst>
        </pc:spChg>
      </pc:sldChg>
      <pc:sldChg chg="addSp delSp modSp new mod">
        <pc:chgData name="Koneval, McKenna" userId="S::1760002948@cvs.k12.mi.us::689ee933-f984-4137-a0d2-221618aca614" providerId="AD" clId="Web-{D236F44E-663C-F7ED-3181-FFC251CEB69C}" dt="2023-09-08T00:48:59.005" v="2420"/>
        <pc:sldMkLst>
          <pc:docMk/>
          <pc:sldMk cId="2644285354" sldId="269"/>
        </pc:sldMkLst>
        <pc:spChg chg="mod">
          <ac:chgData name="Koneval, McKenna" userId="S::1760002948@cvs.k12.mi.us::689ee933-f984-4137-a0d2-221618aca614" providerId="AD" clId="Web-{D236F44E-663C-F7ED-3181-FFC251CEB69C}" dt="2023-09-08T00:41:49.176" v="2367" actId="1076"/>
          <ac:spMkLst>
            <pc:docMk/>
            <pc:sldMk cId="2644285354" sldId="269"/>
            <ac:spMk id="2" creationId="{8966929B-998F-3FDD-FB50-9683D97B1CCB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41:45.488" v="2366" actId="1076"/>
          <ac:spMkLst>
            <pc:docMk/>
            <pc:sldMk cId="2644285354" sldId="269"/>
            <ac:spMk id="3" creationId="{580F8E29-4AA5-4E44-FA59-EFFC7D71D8A3}"/>
          </ac:spMkLst>
        </pc:spChg>
        <pc:spChg chg="add mod ord">
          <ac:chgData name="Koneval, McKenna" userId="S::1760002948@cvs.k12.mi.us::689ee933-f984-4137-a0d2-221618aca614" providerId="AD" clId="Web-{D236F44E-663C-F7ED-3181-FFC251CEB69C}" dt="2023-09-08T00:41:39.754" v="2365" actId="1076"/>
          <ac:spMkLst>
            <pc:docMk/>
            <pc:sldMk cId="2644285354" sldId="269"/>
            <ac:spMk id="5" creationId="{4B1A8362-6F8B-6A52-9FF9-487B297C37F4}"/>
          </ac:spMkLst>
        </pc:spChg>
        <pc:spChg chg="add mod">
          <ac:chgData name="Koneval, McKenna" userId="S::1760002948@cvs.k12.mi.us::689ee933-f984-4137-a0d2-221618aca614" providerId="AD" clId="Web-{D236F44E-663C-F7ED-3181-FFC251CEB69C}" dt="2023-09-08T00:48:49.880" v="2418" actId="20577"/>
          <ac:spMkLst>
            <pc:docMk/>
            <pc:sldMk cId="2644285354" sldId="269"/>
            <ac:spMk id="7" creationId="{2B041FDA-FA54-8BA1-6653-2F24BE3DFAB2}"/>
          </ac:spMkLst>
        </pc:spChg>
        <pc:spChg chg="add del">
          <ac:chgData name="Koneval, McKenna" userId="S::1760002948@cvs.k12.mi.us::689ee933-f984-4137-a0d2-221618aca614" providerId="AD" clId="Web-{D236F44E-663C-F7ED-3181-FFC251CEB69C}" dt="2023-09-08T00:48:59.005" v="2420"/>
          <ac:spMkLst>
            <pc:docMk/>
            <pc:sldMk cId="2644285354" sldId="269"/>
            <ac:spMk id="9" creationId="{7848DBF5-DF0A-6553-D2A0-A0391F2B4748}"/>
          </ac:spMkLst>
        </pc:spChg>
      </pc:sldChg>
      <pc:sldChg chg="new del mod">
        <pc:chgData name="Koneval, McKenna" userId="S::1760002948@cvs.k12.mi.us::689ee933-f984-4137-a0d2-221618aca614" providerId="AD" clId="Web-{D236F44E-663C-F7ED-3181-FFC251CEB69C}" dt="2023-09-08T00:44:16.604" v="2373"/>
        <pc:sldMkLst>
          <pc:docMk/>
          <pc:sldMk cId="3666932266" sldId="270"/>
        </pc:sldMkLst>
      </pc:sldChg>
      <pc:sldChg chg="addSp delSp modSp add replId">
        <pc:chgData name="Koneval, McKenna" userId="S::1760002948@cvs.k12.mi.us::689ee933-f984-4137-a0d2-221618aca614" providerId="AD" clId="Web-{D236F44E-663C-F7ED-3181-FFC251CEB69C}" dt="2023-09-08T00:46:43.828" v="2407"/>
        <pc:sldMkLst>
          <pc:docMk/>
          <pc:sldMk cId="142337738" sldId="271"/>
        </pc:sldMkLst>
        <pc:spChg chg="mod">
          <ac:chgData name="Koneval, McKenna" userId="S::1760002948@cvs.k12.mi.us::689ee933-f984-4137-a0d2-221618aca614" providerId="AD" clId="Web-{D236F44E-663C-F7ED-3181-FFC251CEB69C}" dt="2023-09-08T00:29:46.991" v="1769" actId="1076"/>
          <ac:spMkLst>
            <pc:docMk/>
            <pc:sldMk cId="142337738" sldId="271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8:22.355" v="2333" actId="14100"/>
          <ac:spMkLst>
            <pc:docMk/>
            <pc:sldMk cId="142337738" sldId="271"/>
            <ac:spMk id="5" creationId="{925148CD-97C6-BCEC-6C9D-3A0EFC8F29EB}"/>
          </ac:spMkLst>
        </pc:spChg>
        <pc:spChg chg="add">
          <ac:chgData name="Koneval, McKenna" userId="S::1760002948@cvs.k12.mi.us::689ee933-f984-4137-a0d2-221618aca614" providerId="AD" clId="Web-{D236F44E-663C-F7ED-3181-FFC251CEB69C}" dt="2023-09-08T00:46:43.828" v="2407"/>
          <ac:spMkLst>
            <pc:docMk/>
            <pc:sldMk cId="142337738" sldId="271"/>
            <ac:spMk id="7" creationId="{B0FB339D-818E-CC71-33EF-1D7B30679455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7:57.448" v="2329" actId="1076"/>
          <ac:spMkLst>
            <pc:docMk/>
            <pc:sldMk cId="142337738" sldId="271"/>
            <ac:spMk id="8" creationId="{6C4D7462-49DB-157B-9897-BDB8BAFCB0E1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38:08.745" v="2331" actId="1076"/>
          <ac:picMkLst>
            <pc:docMk/>
            <pc:sldMk cId="142337738" sldId="271"/>
            <ac:picMk id="3" creationId="{E22BA872-D507-5043-09CD-AA91CC1BAD62}"/>
          </ac:picMkLst>
        </pc:picChg>
        <pc:picChg chg="del">
          <ac:chgData name="Koneval, McKenna" userId="S::1760002948@cvs.k12.mi.us::689ee933-f984-4137-a0d2-221618aca614" providerId="AD" clId="Web-{D236F44E-663C-F7ED-3181-FFC251CEB69C}" dt="2023-09-08T00:32:02.856" v="1950"/>
          <ac:picMkLst>
            <pc:docMk/>
            <pc:sldMk cId="142337738" sldId="271"/>
            <ac:picMk id="6" creationId="{D92343D1-D0DC-CE34-8153-CED7FC6E9609}"/>
          </ac:picMkLst>
        </pc:picChg>
      </pc:sldChg>
      <pc:sldChg chg="addSp delSp modSp add ord replId">
        <pc:chgData name="Koneval, McKenna" userId="S::1760002948@cvs.k12.mi.us::689ee933-f984-4137-a0d2-221618aca614" providerId="AD" clId="Web-{D236F44E-663C-F7ED-3181-FFC251CEB69C}" dt="2023-09-08T00:46:47.203" v="2408"/>
        <pc:sldMkLst>
          <pc:docMk/>
          <pc:sldMk cId="1765831106" sldId="272"/>
        </pc:sldMkLst>
        <pc:spChg chg="mod">
          <ac:chgData name="Koneval, McKenna" userId="S::1760002948@cvs.k12.mi.us::689ee933-f984-4137-a0d2-221618aca614" providerId="AD" clId="Web-{D236F44E-663C-F7ED-3181-FFC251CEB69C}" dt="2023-09-08T00:34:28.471" v="2022" actId="1076"/>
          <ac:spMkLst>
            <pc:docMk/>
            <pc:sldMk cId="1765831106" sldId="272"/>
            <ac:spMk id="2" creationId="{549B2DBC-3F10-28E1-67CD-684A4CED31D9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9:08.013" v="2340" actId="1076"/>
          <ac:spMkLst>
            <pc:docMk/>
            <pc:sldMk cId="1765831106" sldId="272"/>
            <ac:spMk id="5" creationId="{925148CD-97C6-BCEC-6C9D-3A0EFC8F29EB}"/>
          </ac:spMkLst>
        </pc:spChg>
        <pc:spChg chg="add">
          <ac:chgData name="Koneval, McKenna" userId="S::1760002948@cvs.k12.mi.us::689ee933-f984-4137-a0d2-221618aca614" providerId="AD" clId="Web-{D236F44E-663C-F7ED-3181-FFC251CEB69C}" dt="2023-09-08T00:46:47.203" v="2408"/>
          <ac:spMkLst>
            <pc:docMk/>
            <pc:sldMk cId="1765831106" sldId="272"/>
            <ac:spMk id="7" creationId="{F7B17275-EBB7-8CEB-BA80-839821AA7F7B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39:12.373" v="2341" actId="1076"/>
          <ac:spMkLst>
            <pc:docMk/>
            <pc:sldMk cId="1765831106" sldId="272"/>
            <ac:spMk id="8" creationId="{6C4D7462-49DB-157B-9897-BDB8BAFCB0E1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44:05.494" v="2371" actId="1076"/>
          <ac:picMkLst>
            <pc:docMk/>
            <pc:sldMk cId="1765831106" sldId="272"/>
            <ac:picMk id="3" creationId="{B9CCF2F2-3FC8-E13B-68EF-E0210EBC5280}"/>
          </ac:picMkLst>
        </pc:picChg>
        <pc:picChg chg="del">
          <ac:chgData name="Koneval, McKenna" userId="S::1760002948@cvs.k12.mi.us::689ee933-f984-4137-a0d2-221618aca614" providerId="AD" clId="Web-{D236F44E-663C-F7ED-3181-FFC251CEB69C}" dt="2023-09-08T00:35:27.958" v="2116"/>
          <ac:picMkLst>
            <pc:docMk/>
            <pc:sldMk cId="1765831106" sldId="272"/>
            <ac:picMk id="6" creationId="{D92343D1-D0DC-CE34-8153-CED7FC6E9609}"/>
          </ac:picMkLst>
        </pc:picChg>
      </pc:sldChg>
      <pc:sldChg chg="addSp delSp modSp add replId">
        <pc:chgData name="Koneval, McKenna" userId="S::1760002948@cvs.k12.mi.us::689ee933-f984-4137-a0d2-221618aca614" providerId="AD" clId="Web-{D236F44E-663C-F7ED-3181-FFC251CEB69C}" dt="2023-09-08T00:51:30.840" v="2486" actId="20577"/>
        <pc:sldMkLst>
          <pc:docMk/>
          <pc:sldMk cId="1593959273" sldId="273"/>
        </pc:sldMkLst>
        <pc:spChg chg="del">
          <ac:chgData name="Koneval, McKenna" userId="S::1760002948@cvs.k12.mi.us::689ee933-f984-4137-a0d2-221618aca614" providerId="AD" clId="Web-{D236F44E-663C-F7ED-3181-FFC251CEB69C}" dt="2023-09-08T00:49:15.053" v="2424"/>
          <ac:spMkLst>
            <pc:docMk/>
            <pc:sldMk cId="1593959273" sldId="273"/>
            <ac:spMk id="2" creationId="{8966929B-998F-3FDD-FB50-9683D97B1CCB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51:07.636" v="2484" actId="1076"/>
          <ac:spMkLst>
            <pc:docMk/>
            <pc:sldMk cId="1593959273" sldId="273"/>
            <ac:spMk id="3" creationId="{580F8E29-4AA5-4E44-FA59-EFFC7D71D8A3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8T00:49:28.991" v="2427" actId="14100"/>
          <ac:spMkLst>
            <pc:docMk/>
            <pc:sldMk cId="1593959273" sldId="273"/>
            <ac:spMk id="5" creationId="{4B1A8362-6F8B-6A52-9FF9-487B297C37F4}"/>
          </ac:spMkLst>
        </pc:spChg>
        <pc:spChg chg="add del mod">
          <ac:chgData name="Koneval, McKenna" userId="S::1760002948@cvs.k12.mi.us::689ee933-f984-4137-a0d2-221618aca614" providerId="AD" clId="Web-{D236F44E-663C-F7ED-3181-FFC251CEB69C}" dt="2023-09-08T00:49:17.741" v="2425"/>
          <ac:spMkLst>
            <pc:docMk/>
            <pc:sldMk cId="1593959273" sldId="273"/>
            <ac:spMk id="6" creationId="{D65A845D-CD95-39E8-B695-C0CD2D4126E0}"/>
          </ac:spMkLst>
        </pc:spChg>
        <pc:spChg chg="mod">
          <ac:chgData name="Koneval, McKenna" userId="S::1760002948@cvs.k12.mi.us::689ee933-f984-4137-a0d2-221618aca614" providerId="AD" clId="Web-{D236F44E-663C-F7ED-3181-FFC251CEB69C}" dt="2023-09-08T00:51:30.840" v="2486" actId="20577"/>
          <ac:spMkLst>
            <pc:docMk/>
            <pc:sldMk cId="1593959273" sldId="273"/>
            <ac:spMk id="7" creationId="{2B041FDA-FA54-8BA1-6653-2F24BE3DFAB2}"/>
          </ac:spMkLst>
        </pc:spChg>
        <pc:picChg chg="add mod">
          <ac:chgData name="Koneval, McKenna" userId="S::1760002948@cvs.k12.mi.us::689ee933-f984-4137-a0d2-221618aca614" providerId="AD" clId="Web-{D236F44E-663C-F7ED-3181-FFC251CEB69C}" dt="2023-09-08T00:51:11.230" v="2485" actId="1076"/>
          <ac:picMkLst>
            <pc:docMk/>
            <pc:sldMk cId="1593959273" sldId="273"/>
            <ac:picMk id="9" creationId="{6CBDD1F8-FB59-97E9-5801-D1D54EA4E103}"/>
          </ac:picMkLst>
        </pc:picChg>
      </pc:sldChg>
      <pc:sldMasterChg chg="mod setBg modSldLayout">
        <pc:chgData name="Koneval, McKenna" userId="S::1760002948@cvs.k12.mi.us::689ee933-f984-4137-a0d2-221618aca614" providerId="AD" clId="Web-{D236F44E-663C-F7ED-3181-FFC251CEB69C}" dt="2023-09-07T22:54:56.997" v="19"/>
        <pc:sldMasterMkLst>
          <pc:docMk/>
          <pc:sldMasterMk cId="2460954070" sldId="2147483660"/>
        </pc:sldMasterMkLst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Koneval, McKenna" userId="S::1760002948@cvs.k12.mi.us::689ee933-f984-4137-a0d2-221618aca614" providerId="AD" clId="Web-{D236F44E-663C-F7ED-3181-FFC251CEB69C}" dt="2023-09-07T22:54:56.997" v="19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Grimm, Jill" userId="S::jgrimm@cvs.k12.mi.us::3f01fff4-93ff-4bca-b632-f9cbaf49777f" providerId="AD" clId="Web-{97B828DA-84C2-7DB0-69D3-F41FCF6BC40B}"/>
    <pc:docChg chg="modSld">
      <pc:chgData name="Grimm, Jill" userId="S::jgrimm@cvs.k12.mi.us::3f01fff4-93ff-4bca-b632-f9cbaf49777f" providerId="AD" clId="Web-{97B828DA-84C2-7DB0-69D3-F41FCF6BC40B}" dt="2023-09-12T13:20:36.780" v="1" actId="1076"/>
      <pc:docMkLst>
        <pc:docMk/>
      </pc:docMkLst>
      <pc:sldChg chg="addSp modSp">
        <pc:chgData name="Grimm, Jill" userId="S::jgrimm@cvs.k12.mi.us::3f01fff4-93ff-4bca-b632-f9cbaf49777f" providerId="AD" clId="Web-{97B828DA-84C2-7DB0-69D3-F41FCF6BC40B}" dt="2023-09-12T13:20:36.780" v="1" actId="1076"/>
        <pc:sldMkLst>
          <pc:docMk/>
          <pc:sldMk cId="1660783140" sldId="257"/>
        </pc:sldMkLst>
        <pc:picChg chg="add mod">
          <ac:chgData name="Grimm, Jill" userId="S::jgrimm@cvs.k12.mi.us::3f01fff4-93ff-4bca-b632-f9cbaf49777f" providerId="AD" clId="Web-{97B828DA-84C2-7DB0-69D3-F41FCF6BC40B}" dt="2023-09-12T13:20:36.780" v="1" actId="1076"/>
          <ac:picMkLst>
            <pc:docMk/>
            <pc:sldMk cId="1660783140" sldId="257"/>
            <ac:picMk id="3" creationId="{4FB937FE-F597-F6D2-38C9-282C5EB5674D}"/>
          </ac:picMkLst>
        </pc:picChg>
      </pc:sldChg>
    </pc:docChg>
  </pc:docChgLst>
  <pc:docChgLst>
    <pc:chgData name="Cito, Fiona" userId="S::1760006076@cvs.k12.mi.us::1b1aeaaf-d6e3-49b5-bad1-f8fd7c2e432e" providerId="AD" clId="Web-{3A3A09C8-EF45-A00F-A882-3B5526AC2CB6}"/>
    <pc:docChg chg="modSld">
      <pc:chgData name="Cito, Fiona" userId="S::1760006076@cvs.k12.mi.us::1b1aeaaf-d6e3-49b5-bad1-f8fd7c2e432e" providerId="AD" clId="Web-{3A3A09C8-EF45-A00F-A882-3B5526AC2CB6}" dt="2023-09-08T16:54:01.302" v="47" actId="1076"/>
      <pc:docMkLst>
        <pc:docMk/>
      </pc:docMkLst>
      <pc:sldChg chg="addSp modSp">
        <pc:chgData name="Cito, Fiona" userId="S::1760006076@cvs.k12.mi.us::1b1aeaaf-d6e3-49b5-bad1-f8fd7c2e432e" providerId="AD" clId="Web-{3A3A09C8-EF45-A00F-A882-3B5526AC2CB6}" dt="2023-09-08T16:54:01.302" v="47" actId="1076"/>
        <pc:sldMkLst>
          <pc:docMk/>
          <pc:sldMk cId="3178868402" sldId="274"/>
        </pc:sldMkLst>
        <pc:spChg chg="add mod">
          <ac:chgData name="Cito, Fiona" userId="S::1760006076@cvs.k12.mi.us::1b1aeaaf-d6e3-49b5-bad1-f8fd7c2e432e" providerId="AD" clId="Web-{3A3A09C8-EF45-A00F-A882-3B5526AC2CB6}" dt="2023-09-08T16:54:01.302" v="47" actId="1076"/>
          <ac:spMkLst>
            <pc:docMk/>
            <pc:sldMk cId="3178868402" sldId="274"/>
            <ac:spMk id="2" creationId="{9E70049E-3D1B-34CA-328D-9108CD6A304B}"/>
          </ac:spMkLst>
        </pc:spChg>
        <pc:spChg chg="add mod ord">
          <ac:chgData name="Cito, Fiona" userId="S::1760006076@cvs.k12.mi.us::1b1aeaaf-d6e3-49b5-bad1-f8fd7c2e432e" providerId="AD" clId="Web-{3A3A09C8-EF45-A00F-A882-3B5526AC2CB6}" dt="2023-09-08T16:53:31.911" v="36"/>
          <ac:spMkLst>
            <pc:docMk/>
            <pc:sldMk cId="3178868402" sldId="274"/>
            <ac:spMk id="3" creationId="{AE379BDF-E99E-55E9-16DA-86DC29B756FC}"/>
          </ac:spMkLst>
        </pc:spChg>
        <pc:spChg chg="mod">
          <ac:chgData name="Cito, Fiona" userId="S::1760006076@cvs.k12.mi.us::1b1aeaaf-d6e3-49b5-bad1-f8fd7c2e432e" providerId="AD" clId="Web-{3A3A09C8-EF45-A00F-A882-3B5526AC2CB6}" dt="2023-09-08T16:52:18.112" v="2" actId="1076"/>
          <ac:spMkLst>
            <pc:docMk/>
            <pc:sldMk cId="3178868402" sldId="274"/>
            <ac:spMk id="5" creationId="{B6D481E7-1894-150E-093A-54282FC38DC3}"/>
          </ac:spMkLst>
        </pc:spChg>
      </pc:sldChg>
    </pc:docChg>
  </pc:docChgLst>
  <pc:docChgLst>
    <pc:chgData name="Davis, Lori" userId="S::ldavis@cvs.k12.mi.us::eda5fb47-4843-4bf8-87bc-26744fa5611b" providerId="AD" clId="Web-{797F91D3-01DD-A2B0-22C8-BBC6CBC65C69}"/>
    <pc:docChg chg="modSld">
      <pc:chgData name="Davis, Lori" userId="S::ldavis@cvs.k12.mi.us::eda5fb47-4843-4bf8-87bc-26744fa5611b" providerId="AD" clId="Web-{797F91D3-01DD-A2B0-22C8-BBC6CBC65C69}" dt="2023-09-08T15:38:56.324" v="23" actId="20577"/>
      <pc:docMkLst>
        <pc:docMk/>
      </pc:docMkLst>
      <pc:sldChg chg="modSp">
        <pc:chgData name="Davis, Lori" userId="S::ldavis@cvs.k12.mi.us::eda5fb47-4843-4bf8-87bc-26744fa5611b" providerId="AD" clId="Web-{797F91D3-01DD-A2B0-22C8-BBC6CBC65C69}" dt="2023-09-08T15:38:56.324" v="23" actId="20577"/>
        <pc:sldMkLst>
          <pc:docMk/>
          <pc:sldMk cId="1351353204" sldId="265"/>
        </pc:sldMkLst>
        <pc:spChg chg="mod">
          <ac:chgData name="Davis, Lori" userId="S::ldavis@cvs.k12.mi.us::eda5fb47-4843-4bf8-87bc-26744fa5611b" providerId="AD" clId="Web-{797F91D3-01DD-A2B0-22C8-BBC6CBC65C69}" dt="2023-09-08T15:38:11.963" v="17" actId="14100"/>
          <ac:spMkLst>
            <pc:docMk/>
            <pc:sldMk cId="1351353204" sldId="265"/>
            <ac:spMk id="11" creationId="{F00A9435-8743-C90E-3A47-D182E3355157}"/>
          </ac:spMkLst>
        </pc:spChg>
        <pc:spChg chg="mod">
          <ac:chgData name="Davis, Lori" userId="S::ldavis@cvs.k12.mi.us::eda5fb47-4843-4bf8-87bc-26744fa5611b" providerId="AD" clId="Web-{797F91D3-01DD-A2B0-22C8-BBC6CBC65C69}" dt="2023-09-08T15:38:56.324" v="23" actId="20577"/>
          <ac:spMkLst>
            <pc:docMk/>
            <pc:sldMk cId="1351353204" sldId="265"/>
            <ac:spMk id="12" creationId="{7A9F153D-3604-56F3-1647-5E709CEB5F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E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E7jBFHhDAE?si=vpYy5JL6d9iC0Pz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davis@cvs.k12.mi.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B44A3F-5167-B3E7-D121-0CA120B8ED9A}"/>
              </a:ext>
            </a:extLst>
          </p:cNvPr>
          <p:cNvSpPr/>
          <p:nvPr/>
        </p:nvSpPr>
        <p:spPr>
          <a:xfrm>
            <a:off x="917863" y="675408"/>
            <a:ext cx="10437962" cy="552090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3E9EA-30A3-7843-1AE3-DD27CACC750C}"/>
              </a:ext>
            </a:extLst>
          </p:cNvPr>
          <p:cNvSpPr/>
          <p:nvPr/>
        </p:nvSpPr>
        <p:spPr>
          <a:xfrm>
            <a:off x="1512769" y="841088"/>
            <a:ext cx="916629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Berlin Sans FB Demi"/>
              </a:rPr>
              <a:t>Welcome to Key Club!</a:t>
            </a:r>
            <a:endParaRPr lang="en-US" sz="7200" b="1" cap="none" spc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Graphic 1" descr="Old Key with solid fill">
            <a:extLst>
              <a:ext uri="{FF2B5EF4-FFF2-40B4-BE49-F238E27FC236}">
                <a16:creationId xmlns:a16="http://schemas.microsoft.com/office/drawing/2014/main" id="{2D5D9C8A-836E-0E5B-9C92-4659D362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342348" y="3228779"/>
            <a:ext cx="1992701" cy="1992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4E25B4-E4AD-2F86-0143-81DB8927DFC4}"/>
              </a:ext>
            </a:extLst>
          </p:cNvPr>
          <p:cNvSpPr/>
          <p:nvPr/>
        </p:nvSpPr>
        <p:spPr>
          <a:xfrm>
            <a:off x="1176645" y="1976900"/>
            <a:ext cx="983854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September 12th Meeting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2BCCE26-1D59-DA0B-60F8-F8D97362488D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DA78F-6AE3-3F3A-6B62-ABC6239E6EEF}"/>
              </a:ext>
            </a:extLst>
          </p:cNvPr>
          <p:cNvSpPr/>
          <p:nvPr/>
        </p:nvSpPr>
        <p:spPr>
          <a:xfrm>
            <a:off x="1047247" y="2882673"/>
            <a:ext cx="4705831" cy="27515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u="sng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Agenda</a:t>
            </a:r>
            <a:endParaRPr lang="en-US" sz="480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 algn="ctr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Introduction</a:t>
            </a:r>
            <a:endParaRPr lang="en-US" sz="360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 algn="ctr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New member info</a:t>
            </a:r>
            <a:endParaRPr lang="en-US" sz="360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 algn="ctr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Video</a:t>
            </a:r>
            <a:endParaRPr lang="en-US" sz="3600">
              <a:ln w="22225">
                <a:noFill/>
                <a:prstDash val="solid"/>
              </a:ln>
              <a:solidFill>
                <a:schemeClr val="bg1"/>
              </a:solidFill>
              <a:latin typeface="Berlin Sans FB Demi"/>
              <a:cs typeface="Arial"/>
            </a:endParaRPr>
          </a:p>
          <a:p>
            <a:pPr marL="571500" indent="-571500" algn="ctr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  <a:cs typeface="Arial"/>
              </a:rPr>
              <a:t>September events</a:t>
            </a:r>
            <a:endParaRPr lang="en-US" sz="36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714A9C-7B17-5A65-2511-C6F065A2D153}"/>
              </a:ext>
            </a:extLst>
          </p:cNvPr>
          <p:cNvSpPr/>
          <p:nvPr/>
        </p:nvSpPr>
        <p:spPr>
          <a:xfrm>
            <a:off x="6884456" y="3342750"/>
            <a:ext cx="411635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n w="22225">
                  <a:noFill/>
                  <a:prstDash val="solid"/>
                </a:ln>
                <a:solidFill>
                  <a:schemeClr val="bg1"/>
                </a:solidFill>
                <a:latin typeface="Berlin Sans FB Demi"/>
              </a:rPr>
              <a:t>Take a seat wherever you'd like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endance Guidelines &amp; Information – Parents – Franklin Regional School  District">
            <a:extLst>
              <a:ext uri="{FF2B5EF4-FFF2-40B4-BE49-F238E27FC236}">
                <a16:creationId xmlns:a16="http://schemas.microsoft.com/office/drawing/2014/main" id="{FAFFA553-F221-068B-F266-0F3722FF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2" y="1989207"/>
            <a:ext cx="5029199" cy="34546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059BE-6758-35FE-9C5F-78B7B7ED9C51}"/>
              </a:ext>
            </a:extLst>
          </p:cNvPr>
          <p:cNvSpPr/>
          <p:nvPr/>
        </p:nvSpPr>
        <p:spPr>
          <a:xfrm>
            <a:off x="529672" y="1538050"/>
            <a:ext cx="5808453" cy="4730148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146C32-4AE4-5127-30AA-8370E3F3AD85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Attendance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32E37-3CDF-FA97-3FBA-18B8A517BC23}"/>
              </a:ext>
            </a:extLst>
          </p:cNvPr>
          <p:cNvSpPr>
            <a:spLocks noGrp="1"/>
          </p:cNvSpPr>
          <p:nvPr/>
        </p:nvSpPr>
        <p:spPr>
          <a:xfrm>
            <a:off x="992036" y="1819500"/>
            <a:ext cx="4881288" cy="4293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Please talk to your sports coaches about missing the first few minutes of practice</a:t>
            </a:r>
            <a:endParaRPr lang="en-US" sz="3600">
              <a:solidFill>
                <a:schemeClr val="bg1"/>
              </a:solidFill>
              <a:latin typeface="Calibri"/>
              <a:cs typeface="Calibri"/>
            </a:endParaRPr>
          </a:p>
          <a:p>
            <a:pPr marL="571500" indent="-571500"/>
            <a:r>
              <a:rPr lang="en-US" sz="3600">
                <a:solidFill>
                  <a:schemeClr val="bg1"/>
                </a:solidFill>
                <a:latin typeface="Berlin Sans FB Demi"/>
                <a:cs typeface="Calibri"/>
              </a:rPr>
              <a:t>If problems occur, talk to Mrs. Grimm or Mrs. Davis</a:t>
            </a:r>
            <a:endParaRPr lang="en-US"/>
          </a:p>
          <a:p>
            <a:endParaRPr lang="en-US" sz="3600">
              <a:solidFill>
                <a:srgbClr val="FFFFFF"/>
              </a:solidFill>
              <a:latin typeface="Berlin Sans FB Dem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D7CF1-1B06-596D-E4D5-D5D4D8873C63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Ariana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2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79BDF-E99E-55E9-16DA-86DC29B756FC}"/>
              </a:ext>
            </a:extLst>
          </p:cNvPr>
          <p:cNvSpPr/>
          <p:nvPr/>
        </p:nvSpPr>
        <p:spPr>
          <a:xfrm>
            <a:off x="409755" y="882575"/>
            <a:ext cx="11372489" cy="5089583"/>
          </a:xfrm>
          <a:prstGeom prst="roundRect">
            <a:avLst/>
          </a:prstGeom>
          <a:solidFill>
            <a:srgbClr val="0BBD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9E70049E-3D1B-34CA-328D-9108CD6A304B}"/>
              </a:ext>
            </a:extLst>
          </p:cNvPr>
          <p:cNvSpPr txBox="1"/>
          <p:nvPr/>
        </p:nvSpPr>
        <p:spPr>
          <a:xfrm>
            <a:off x="4165316" y="2776592"/>
            <a:ext cx="1208521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link</a:t>
            </a:r>
          </a:p>
          <a:p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EFE19-ED63-BA37-6C6C-CD712E663E38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6280-FE9E-37D3-B7F9-9C955393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>
                <a:solidFill>
                  <a:schemeClr val="bg1"/>
                </a:solidFill>
                <a:latin typeface="Berlin Sans FB Demi"/>
                <a:cs typeface="Calibri Light"/>
              </a:rPr>
              <a:t>Recurring Events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5C168-5D24-B930-A5B1-4285FA344E70}"/>
              </a:ext>
            </a:extLst>
          </p:cNvPr>
          <p:cNvSpPr/>
          <p:nvPr/>
        </p:nvSpPr>
        <p:spPr>
          <a:xfrm>
            <a:off x="285257" y="1667446"/>
            <a:ext cx="3752491" cy="474452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0D7818-69EF-8E6B-F108-6B77E31C148E}"/>
              </a:ext>
            </a:extLst>
          </p:cNvPr>
          <p:cNvSpPr/>
          <p:nvPr/>
        </p:nvSpPr>
        <p:spPr>
          <a:xfrm>
            <a:off x="8178426" y="1667446"/>
            <a:ext cx="3752491" cy="474452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56C64D-5F1E-4B0E-371C-9D0F1D4EC1C9}"/>
              </a:ext>
            </a:extLst>
          </p:cNvPr>
          <p:cNvSpPr/>
          <p:nvPr/>
        </p:nvSpPr>
        <p:spPr>
          <a:xfrm>
            <a:off x="4239030" y="1667446"/>
            <a:ext cx="3752491" cy="474452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D194F-1251-27A5-23E1-921C880DC2B6}"/>
              </a:ext>
            </a:extLst>
          </p:cNvPr>
          <p:cNvSpPr txBox="1"/>
          <p:nvPr/>
        </p:nvSpPr>
        <p:spPr>
          <a:xfrm>
            <a:off x="703720" y="1713586"/>
            <a:ext cx="2920142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Ojibwa SACC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A9435-8743-C90E-3A47-D182E3355157}"/>
              </a:ext>
            </a:extLst>
          </p:cNvPr>
          <p:cNvSpPr txBox="1"/>
          <p:nvPr/>
        </p:nvSpPr>
        <p:spPr>
          <a:xfrm>
            <a:off x="4243343" y="2177998"/>
            <a:ext cx="337343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Activity-Leader for SACC  Program @ Cheyenne Elementary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3:25-4:25 Monday through Friday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More info on 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Segoe UI"/>
              </a:rPr>
              <a:t>signupgenuis</a:t>
            </a: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448EA-23C4-88B1-4BEF-EB24FDB6E2F1}"/>
              </a:ext>
            </a:extLst>
          </p:cNvPr>
          <p:cNvSpPr txBox="1"/>
          <p:nvPr/>
        </p:nvSpPr>
        <p:spPr>
          <a:xfrm>
            <a:off x="4373920" y="1711844"/>
            <a:ext cx="3363013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ea typeface="+mn-lt"/>
                <a:cs typeface="+mn-lt"/>
              </a:rPr>
              <a:t>Cheyenne</a:t>
            </a:r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 SACC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FA99E-259C-F9C2-7FEC-4EDFDF761314}"/>
              </a:ext>
            </a:extLst>
          </p:cNvPr>
          <p:cNvSpPr txBox="1"/>
          <p:nvPr/>
        </p:nvSpPr>
        <p:spPr>
          <a:xfrm>
            <a:off x="8302248" y="1666254"/>
            <a:ext cx="350629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b="1" u="sng">
                <a:solidFill>
                  <a:schemeClr val="bg1"/>
                </a:solidFill>
                <a:latin typeface="Berlin Sans FB Demi"/>
                <a:cs typeface="Segoe UI"/>
              </a:rPr>
              <a:t>Teacher Helper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F153D-3604-56F3-1647-5E709CEB5FB6}"/>
              </a:ext>
            </a:extLst>
          </p:cNvPr>
          <p:cNvSpPr txBox="1"/>
          <p:nvPr/>
        </p:nvSpPr>
        <p:spPr>
          <a:xfrm>
            <a:off x="337261" y="2179607"/>
            <a:ext cx="3723057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Activity-Leader for SACC  Program @ Cheynne Elementary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3:30 –4:30pm</a:t>
            </a:r>
          </a:p>
          <a:p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 Monday through Friday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More info on </a:t>
            </a:r>
            <a:r>
              <a:rPr lang="en-US" sz="2500" b="1" err="1">
                <a:solidFill>
                  <a:schemeClr val="bg1"/>
                </a:solidFill>
                <a:latin typeface="Berlin Sans FB Demi"/>
                <a:cs typeface="Segoe UI"/>
              </a:rPr>
              <a:t>signupgenuis</a:t>
            </a: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2341C-F0FB-0667-1BCF-901C97E019CD}"/>
              </a:ext>
            </a:extLst>
          </p:cNvPr>
          <p:cNvSpPr txBox="1"/>
          <p:nvPr/>
        </p:nvSpPr>
        <p:spPr>
          <a:xfrm>
            <a:off x="8490774" y="2179608"/>
            <a:ext cx="3131389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Helping a teacher after school</a:t>
            </a:r>
          </a:p>
          <a:p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To get your hours you will need to fill out the Teacher helper form and have the teacher sign</a:t>
            </a:r>
          </a:p>
          <a:p>
            <a:pPr>
              <a:buFont typeface="Arial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500" b="1">
                <a:solidFill>
                  <a:schemeClr val="bg1"/>
                </a:solidFill>
                <a:latin typeface="Berlin Sans FB Demi"/>
                <a:cs typeface="Segoe UI"/>
              </a:rPr>
              <a:t>Form on website</a:t>
            </a:r>
          </a:p>
          <a:p>
            <a:pPr marL="571500" indent="-571500">
              <a:buFont typeface="Arial"/>
              <a:buChar char="•"/>
            </a:pPr>
            <a:endParaRPr lang="en-US" sz="25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8944A-FE15-DC61-73E8-36E1D7464678}"/>
              </a:ext>
            </a:extLst>
          </p:cNvPr>
          <p:cNvSpPr txBox="1"/>
          <p:nvPr/>
        </p:nvSpPr>
        <p:spPr>
          <a:xfrm>
            <a:off x="10507422" y="6337384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Matteo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5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Back to School Chalking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148CD-97C6-BCEC-6C9D-3A0EFC8F29EB}"/>
              </a:ext>
            </a:extLst>
          </p:cNvPr>
          <p:cNvSpPr/>
          <p:nvPr/>
        </p:nvSpPr>
        <p:spPr>
          <a:xfrm>
            <a:off x="572805" y="1667445"/>
            <a:ext cx="6182265" cy="4787657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hool building with chalk drawings on the pavement&#10;&#10;Description automatically generated">
            <a:extLst>
              <a:ext uri="{FF2B5EF4-FFF2-40B4-BE49-F238E27FC236}">
                <a16:creationId xmlns:a16="http://schemas.microsoft.com/office/drawing/2014/main" id="{D92343D1-D0DC-CE34-8153-CED7FC6E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96" y="1829550"/>
            <a:ext cx="4410973" cy="434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D7462-49DB-157B-9897-BDB8BAFCB0E1}"/>
              </a:ext>
            </a:extLst>
          </p:cNvPr>
          <p:cNvSpPr txBox="1"/>
          <p:nvPr/>
        </p:nvSpPr>
        <p:spPr>
          <a:xfrm>
            <a:off x="842512" y="2150852"/>
            <a:ext cx="600686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>
                <a:solidFill>
                  <a:schemeClr val="bg1"/>
                </a:solidFill>
                <a:latin typeface="Berlin Sans FB Demi"/>
                <a:cs typeface="Segoe UI"/>
              </a:rPr>
              <a:t>We will  be chalking positive messages at the school entrances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3600" b="1">
                <a:solidFill>
                  <a:schemeClr val="bg1"/>
                </a:solidFill>
                <a:latin typeface="Berlin Sans FB Demi"/>
                <a:cs typeface="Segoe UI"/>
              </a:rPr>
              <a:t>Wednesday, September 13th 2:15-3:15</a:t>
            </a:r>
          </a:p>
          <a:p>
            <a:pPr marL="571500" indent="-571500">
              <a:buFont typeface="Arial"/>
              <a:buChar char="•"/>
            </a:pPr>
            <a:r>
              <a:rPr lang="en-US" sz="3600" b="1">
                <a:solidFill>
                  <a:schemeClr val="bg1"/>
                </a:solidFill>
                <a:latin typeface="Berlin Sans FB Demi"/>
                <a:cs typeface="Segoe UI"/>
              </a:rPr>
              <a:t>*PLEASE BRING YOUR OWN CHALK*</a:t>
            </a:r>
          </a:p>
          <a:p>
            <a:pPr marL="571500" indent="-571500" algn="ctr">
              <a:buFont typeface="Arial"/>
              <a:buChar char="•"/>
            </a:pPr>
            <a:endParaRPr lang="en-US" sz="42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85614-7D3B-F934-B33D-3241D88F6746}"/>
              </a:ext>
            </a:extLst>
          </p:cNvPr>
          <p:cNvSpPr txBox="1"/>
          <p:nvPr/>
        </p:nvSpPr>
        <p:spPr>
          <a:xfrm>
            <a:off x="10489639" y="624885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0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163842"/>
            <a:ext cx="12830354" cy="133994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</a:rPr>
              <a:t>Bagged Lunches for the Homeless</a:t>
            </a:r>
            <a:endParaRPr lang="en-US" sz="600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148CD-97C6-BCEC-6C9D-3A0EFC8F29EB}"/>
              </a:ext>
            </a:extLst>
          </p:cNvPr>
          <p:cNvSpPr/>
          <p:nvPr/>
        </p:nvSpPr>
        <p:spPr>
          <a:xfrm>
            <a:off x="285258" y="1423030"/>
            <a:ext cx="8367622" cy="5218977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D7462-49DB-157B-9897-BDB8BAFCB0E1}"/>
              </a:ext>
            </a:extLst>
          </p:cNvPr>
          <p:cNvSpPr txBox="1"/>
          <p:nvPr/>
        </p:nvSpPr>
        <p:spPr>
          <a:xfrm>
            <a:off x="497455" y="1848928"/>
            <a:ext cx="8379123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Berlin Sans FB Demi"/>
                <a:cs typeface="Segoe UI"/>
              </a:rPr>
              <a:t>We will be making 120+ bagged lunches for a homeless shelter in our community.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Berlin Sans FB Demi"/>
                <a:cs typeface="Segoe UI"/>
              </a:rPr>
              <a:t>Supply drop off:</a:t>
            </a:r>
          </a:p>
          <a:p>
            <a:r>
              <a:rPr lang="en-US" sz="3600" b="1" dirty="0">
                <a:solidFill>
                  <a:schemeClr val="bg1"/>
                </a:solidFill>
                <a:latin typeface="Berlin Sans FB Demi"/>
                <a:cs typeface="Segoe UI"/>
              </a:rPr>
              <a:t>Monday, September 25th 6:50-7:10 AM</a:t>
            </a: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Berlin Sans FB Demi"/>
                <a:cs typeface="Segoe UI"/>
              </a:rPr>
              <a:t>Lunch assembling:</a:t>
            </a:r>
          </a:p>
          <a:p>
            <a:r>
              <a:rPr lang="en-US" sz="3600" b="1" dirty="0">
                <a:solidFill>
                  <a:schemeClr val="bg1"/>
                </a:solidFill>
                <a:latin typeface="Berlin Sans FB Demi"/>
                <a:cs typeface="Segoe UI"/>
              </a:rPr>
              <a:t>Tuesday, September 26th</a:t>
            </a:r>
          </a:p>
          <a:p>
            <a:r>
              <a:rPr lang="en-US" sz="3600" b="1" dirty="0">
                <a:solidFill>
                  <a:schemeClr val="bg1"/>
                </a:solidFill>
                <a:latin typeface="Berlin Sans FB Demi"/>
                <a:cs typeface="Segoe UI"/>
              </a:rPr>
              <a:t>2:15-3:15 PM</a:t>
            </a:r>
          </a:p>
          <a:p>
            <a:pPr marL="571500" indent="-571500" algn="ctr">
              <a:buFont typeface="Arial"/>
              <a:buChar char="•"/>
            </a:pPr>
            <a:endParaRPr lang="en-US" sz="4200" b="1" dirty="0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pic>
        <p:nvPicPr>
          <p:cNvPr id="3" name="Picture 2" descr="A sandwich and an apple next to a paper bag&#10;&#10;Description automatically generated">
            <a:extLst>
              <a:ext uri="{FF2B5EF4-FFF2-40B4-BE49-F238E27FC236}">
                <a16:creationId xmlns:a16="http://schemas.microsoft.com/office/drawing/2014/main" id="{E22BA872-D507-5043-09CD-AA91CC1B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079" y="1948203"/>
            <a:ext cx="3059501" cy="395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B339D-818E-CC71-33EF-1D7B30679455}"/>
              </a:ext>
            </a:extLst>
          </p:cNvPr>
          <p:cNvSpPr txBox="1"/>
          <p:nvPr/>
        </p:nvSpPr>
        <p:spPr>
          <a:xfrm>
            <a:off x="10489639" y="624885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2DBC-3F10-28E1-67CD-684A4CED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58" y="91955"/>
            <a:ext cx="10515600" cy="1325563"/>
          </a:xfrm>
        </p:spPr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Homecoming Parade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148CD-97C6-BCEC-6C9D-3A0EFC8F29EB}"/>
              </a:ext>
            </a:extLst>
          </p:cNvPr>
          <p:cNvSpPr/>
          <p:nvPr/>
        </p:nvSpPr>
        <p:spPr>
          <a:xfrm>
            <a:off x="572805" y="1509294"/>
            <a:ext cx="7778152" cy="4787657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D7462-49DB-157B-9897-BDB8BAFCB0E1}"/>
              </a:ext>
            </a:extLst>
          </p:cNvPr>
          <p:cNvSpPr txBox="1"/>
          <p:nvPr/>
        </p:nvSpPr>
        <p:spPr>
          <a:xfrm>
            <a:off x="770625" y="1877682"/>
            <a:ext cx="794780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000" b="1">
                <a:solidFill>
                  <a:schemeClr val="bg1"/>
                </a:solidFill>
                <a:latin typeface="Berlin Sans FB Demi"/>
                <a:cs typeface="Segoe UI"/>
              </a:rPr>
              <a:t>Key Club will be walking in the homecoming parade! </a:t>
            </a:r>
          </a:p>
          <a:p>
            <a:pPr marL="571500" indent="-571500">
              <a:buFont typeface="Arial"/>
              <a:buChar char="•"/>
            </a:pPr>
            <a:r>
              <a:rPr lang="en-US" sz="3000" b="1">
                <a:solidFill>
                  <a:schemeClr val="bg1"/>
                </a:solidFill>
                <a:latin typeface="Berlin Sans FB Demi"/>
                <a:cs typeface="Segoe UI"/>
              </a:rPr>
              <a:t>September 29th, 4:30 PM</a:t>
            </a:r>
          </a:p>
          <a:p>
            <a:pPr marL="571500" indent="-571500">
              <a:buFont typeface="Arial"/>
              <a:buChar char="•"/>
            </a:pPr>
            <a:r>
              <a:rPr lang="en-US" sz="3000" b="1">
                <a:solidFill>
                  <a:schemeClr val="bg1"/>
                </a:solidFill>
                <a:latin typeface="Berlin Sans FB Demi"/>
                <a:cs typeface="Segoe UI"/>
              </a:rPr>
              <a:t>*YOU MUST BRING  A LARGE BAG OF INDIVIDUALLY WRAPPED CANDY* </a:t>
            </a:r>
          </a:p>
          <a:p>
            <a:pPr marL="571500" indent="-571500">
              <a:buFont typeface="Arial"/>
              <a:buChar char="•"/>
            </a:pPr>
            <a:r>
              <a:rPr lang="en-US" sz="3000" b="1">
                <a:solidFill>
                  <a:schemeClr val="bg1"/>
                </a:solidFill>
                <a:latin typeface="Berlin Sans FB Demi"/>
                <a:cs typeface="Segoe UI"/>
              </a:rPr>
              <a:t>The event will be worth 2 hours with the purchase of candy included.</a:t>
            </a:r>
          </a:p>
          <a:p>
            <a:pPr marL="571500" indent="-571500">
              <a:buFont typeface="Arial"/>
              <a:buChar char="•"/>
            </a:pPr>
            <a:r>
              <a:rPr lang="en-US" sz="3000" b="1">
                <a:solidFill>
                  <a:schemeClr val="bg1"/>
                </a:solidFill>
                <a:latin typeface="Berlin Sans FB Demi"/>
                <a:cs typeface="Segoe UI"/>
              </a:rPr>
              <a:t>Location details will be sent to participant's school emails</a:t>
            </a:r>
          </a:p>
          <a:p>
            <a:pPr marL="571500" indent="-571500" algn="ctr">
              <a:buFont typeface="Arial"/>
              <a:buChar char="•"/>
            </a:pPr>
            <a:endParaRPr lang="en-US" sz="4200" b="1">
              <a:solidFill>
                <a:schemeClr val="bg1"/>
              </a:solidFill>
              <a:latin typeface="Berlin Sans FB Demi"/>
              <a:cs typeface="Segoe UI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9CCF2F2-3FC8-E13B-68EF-E0210EBC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287" y="2331858"/>
            <a:ext cx="3260784" cy="2870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17275-EBB7-8CEB-BA80-839821AA7F7B}"/>
              </a:ext>
            </a:extLst>
          </p:cNvPr>
          <p:cNvSpPr txBox="1"/>
          <p:nvPr/>
        </p:nvSpPr>
        <p:spPr>
          <a:xfrm>
            <a:off x="10489639" y="624885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3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929B-998F-3FDD-FB50-9683D97B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34" y="753314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</a:rPr>
              <a:t>Additional Info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975371" y="2256917"/>
            <a:ext cx="10236680" cy="3508073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08" y="26307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More in depth information on each event will be on sign up genius</a:t>
            </a:r>
          </a:p>
          <a:p>
            <a:r>
              <a:rPr lang="en-US" sz="4400">
                <a:solidFill>
                  <a:schemeClr val="bg1"/>
                </a:solidFill>
                <a:latin typeface="Berlin Sans FB Demi"/>
                <a:cs typeface="Calibri"/>
              </a:rPr>
              <a:t>The events will be posted on sign up genius at 4 PM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820318" y="622009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Emily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8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3BB774-E679-549A-2497-FCD389343644}"/>
              </a:ext>
            </a:extLst>
          </p:cNvPr>
          <p:cNvSpPr txBox="1"/>
          <p:nvPr/>
        </p:nvSpPr>
        <p:spPr>
          <a:xfrm>
            <a:off x="1769068" y="235266"/>
            <a:ext cx="86379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</a:rPr>
              <a:t>Important Information</a:t>
            </a:r>
            <a:endParaRPr lang="en-US" sz="60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385498-2332-7BFB-0C31-7F300B7BCA45}"/>
              </a:ext>
            </a:extLst>
          </p:cNvPr>
          <p:cNvSpPr/>
          <p:nvPr/>
        </p:nvSpPr>
        <p:spPr>
          <a:xfrm>
            <a:off x="529672" y="1538050"/>
            <a:ext cx="6512944" cy="2990488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FB9C83-7DE3-9D77-3306-574C28B9E035}"/>
              </a:ext>
            </a:extLst>
          </p:cNvPr>
          <p:cNvSpPr/>
          <p:nvPr/>
        </p:nvSpPr>
        <p:spPr>
          <a:xfrm>
            <a:off x="529672" y="4715446"/>
            <a:ext cx="6512943" cy="1639017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ranslate your Weebly website - Weglot">
            <a:extLst>
              <a:ext uri="{FF2B5EF4-FFF2-40B4-BE49-F238E27FC236}">
                <a16:creationId xmlns:a16="http://schemas.microsoft.com/office/drawing/2014/main" id="{D4333892-3C8B-A36E-8DBC-94C96B19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4" y="4801517"/>
            <a:ext cx="4065916" cy="1553794"/>
          </a:xfrm>
          <a:prstGeom prst="rect">
            <a:avLst/>
          </a:prstGeom>
        </p:spPr>
      </p:pic>
      <p:pic>
        <p:nvPicPr>
          <p:cNvPr id="10" name="Picture 9" descr="Instagram: A guide for parents">
            <a:extLst>
              <a:ext uri="{FF2B5EF4-FFF2-40B4-BE49-F238E27FC236}">
                <a16:creationId xmlns:a16="http://schemas.microsoft.com/office/drawing/2014/main" id="{CEC1D634-627E-F028-AF5F-ED13F0218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325" y="1667415"/>
            <a:ext cx="2703842" cy="2718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73D27F-0C5A-1A82-7BED-909E26A875BD}"/>
              </a:ext>
            </a:extLst>
          </p:cNvPr>
          <p:cNvSpPr txBox="1"/>
          <p:nvPr/>
        </p:nvSpPr>
        <p:spPr>
          <a:xfrm>
            <a:off x="646000" y="1690646"/>
            <a:ext cx="628002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All club information can be found in both our Instagram and our Weebly.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Berlin Sans FB Demi"/>
                <a:cs typeface="Calibri"/>
              </a:rPr>
              <a:t>Make sure to follow our Instagram, new hour opportunities, members of the month, and more will be posted there!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1E4C9-611D-0F30-A48E-293509A482A1}"/>
              </a:ext>
            </a:extLst>
          </p:cNvPr>
          <p:cNvSpPr txBox="1"/>
          <p:nvPr/>
        </p:nvSpPr>
        <p:spPr>
          <a:xfrm>
            <a:off x="761018" y="5040570"/>
            <a:ext cx="628002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>
                <a:solidFill>
                  <a:schemeClr val="bg1"/>
                </a:solidFill>
                <a:latin typeface="Berlin Sans FB Demi"/>
                <a:cs typeface="Calibri"/>
              </a:rPr>
              <a:t>Instagram: @dakotakeyclub</a:t>
            </a:r>
          </a:p>
          <a:p>
            <a:r>
              <a:rPr lang="en-US" sz="2900">
                <a:solidFill>
                  <a:schemeClr val="bg1"/>
                </a:solidFill>
                <a:latin typeface="Berlin Sans FB Demi"/>
                <a:cs typeface="Calibri"/>
              </a:rPr>
              <a:t>Website: dakotakeyclub.weebly.com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E86EA-CE2B-FEEF-F695-A9A1CD610297}"/>
              </a:ext>
            </a:extLst>
          </p:cNvPr>
          <p:cNvSpPr txBox="1"/>
          <p:nvPr/>
        </p:nvSpPr>
        <p:spPr>
          <a:xfrm>
            <a:off x="10863450" y="6263227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Fiona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0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1A8362-6F8B-6A52-9FF9-487B297C37F4}"/>
              </a:ext>
            </a:extLst>
          </p:cNvPr>
          <p:cNvSpPr/>
          <p:nvPr/>
        </p:nvSpPr>
        <p:spPr>
          <a:xfrm>
            <a:off x="975371" y="704163"/>
            <a:ext cx="10236680" cy="550652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8E29-4AA5-4E44-FA59-EFFC7D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326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Thank you for coming!</a:t>
            </a:r>
            <a:endParaRPr lang="en-US" sz="66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0" indent="0" algn="ctr">
              <a:buNone/>
            </a:pPr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Our next meeting is Tuesday, October 3rd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41FDA-FA54-8BA1-6653-2F24BE3DFAB2}"/>
              </a:ext>
            </a:extLst>
          </p:cNvPr>
          <p:cNvSpPr txBox="1"/>
          <p:nvPr/>
        </p:nvSpPr>
        <p:spPr>
          <a:xfrm>
            <a:off x="10820318" y="6220095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9" name="Graphic 8" descr="Old Key with solid fill">
            <a:extLst>
              <a:ext uri="{FF2B5EF4-FFF2-40B4-BE49-F238E27FC236}">
                <a16:creationId xmlns:a16="http://schemas.microsoft.com/office/drawing/2014/main" id="{6CBDD1F8-FB59-97E9-5801-D1D54EA4E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5155443" y="1388477"/>
            <a:ext cx="1992701" cy="19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98FC6-F23B-0327-40CF-BD1CBC944F95}"/>
              </a:ext>
            </a:extLst>
          </p:cNvPr>
          <p:cNvSpPr/>
          <p:nvPr/>
        </p:nvSpPr>
        <p:spPr>
          <a:xfrm>
            <a:off x="687823" y="1954993"/>
            <a:ext cx="10811774" cy="458637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A212A-E2F9-92DA-DD9E-1CB27E494B1D}"/>
              </a:ext>
            </a:extLst>
          </p:cNvPr>
          <p:cNvSpPr/>
          <p:nvPr/>
        </p:nvSpPr>
        <p:spPr>
          <a:xfrm>
            <a:off x="2407555" y="276439"/>
            <a:ext cx="1466490" cy="14377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at Has Key Club Been Up To?! – The Roaring Times">
            <a:extLst>
              <a:ext uri="{FF2B5EF4-FFF2-40B4-BE49-F238E27FC236}">
                <a16:creationId xmlns:a16="http://schemas.microsoft.com/office/drawing/2014/main" id="{C13E3B82-3D79-2455-238B-97443CD9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4" y="277394"/>
            <a:ext cx="1472422" cy="1429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68509-1AF0-5638-0E2A-325448373525}"/>
              </a:ext>
            </a:extLst>
          </p:cNvPr>
          <p:cNvSpPr txBox="1"/>
          <p:nvPr/>
        </p:nvSpPr>
        <p:spPr>
          <a:xfrm>
            <a:off x="4098200" y="551568"/>
            <a:ext cx="764587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erlin Sans FB Demi"/>
                <a:cs typeface="Calibri"/>
              </a:rPr>
              <a:t>Key Club Pledge</a:t>
            </a:r>
            <a:endParaRPr lang="en-US" sz="60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261FF-2BC3-B28B-5FAC-D445C2051857}"/>
              </a:ext>
            </a:extLst>
          </p:cNvPr>
          <p:cNvSpPr txBox="1"/>
          <p:nvPr/>
        </p:nvSpPr>
        <p:spPr>
          <a:xfrm>
            <a:off x="583720" y="2265871"/>
            <a:ext cx="110245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I pledge, on my honor, to uphold the objects of key club international; 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To build my home, school and community;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To serve my nation and God;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Berlin Sans FB Demi"/>
                <a:cs typeface="Segoe UI"/>
              </a:rPr>
              <a:t>And combat all forces which tend to undermine these institutions.</a:t>
            </a:r>
            <a:r>
              <a:rPr lang="en-US" sz="4200">
                <a:solidFill>
                  <a:schemeClr val="bg1"/>
                </a:solidFill>
                <a:latin typeface="Berlin Sans FB Demi"/>
                <a:cs typeface="Segoe UI"/>
              </a:rPr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8DF17-2728-B37C-8150-C8525BD26E9E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Marco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27E19-B34D-E1A3-FD6D-7F47A3F3286B}"/>
              </a:ext>
            </a:extLst>
          </p:cNvPr>
          <p:cNvSpPr txBox="1"/>
          <p:nvPr/>
        </p:nvSpPr>
        <p:spPr>
          <a:xfrm>
            <a:off x="934245" y="387343"/>
            <a:ext cx="112545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2023-24 </a:t>
            </a:r>
            <a:r>
              <a:rPr lang="en-US" sz="7200" err="1">
                <a:solidFill>
                  <a:schemeClr val="bg1"/>
                </a:solidFill>
                <a:latin typeface="Berlin Sans FB Demi"/>
                <a:cs typeface="Calibri"/>
              </a:rPr>
              <a:t>EBoard</a:t>
            </a:r>
            <a:r>
              <a:rPr lang="en-US" sz="7200">
                <a:solidFill>
                  <a:schemeClr val="bg1"/>
                </a:solidFill>
                <a:latin typeface="Berlin Sans FB Demi"/>
                <a:cs typeface="Calibri"/>
              </a:rPr>
              <a:t> Officers</a:t>
            </a:r>
            <a:endParaRPr lang="en-US" sz="7200">
              <a:solidFill>
                <a:schemeClr val="bg1"/>
              </a:solidFill>
              <a:latin typeface="Berlin Sans FB Dem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2FFCEA-2472-3502-B9D1-B54F5BF53780}"/>
              </a:ext>
            </a:extLst>
          </p:cNvPr>
          <p:cNvSpPr/>
          <p:nvPr/>
        </p:nvSpPr>
        <p:spPr>
          <a:xfrm>
            <a:off x="687823" y="1954993"/>
            <a:ext cx="5233359" cy="1998451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14F13-CCE8-03DF-B2FC-468DA5883ECD}"/>
              </a:ext>
            </a:extLst>
          </p:cNvPr>
          <p:cNvSpPr/>
          <p:nvPr/>
        </p:nvSpPr>
        <p:spPr>
          <a:xfrm>
            <a:off x="687822" y="4312879"/>
            <a:ext cx="5233359" cy="1998451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2927D2-6546-05C9-DB70-EC9865E625C9}"/>
              </a:ext>
            </a:extLst>
          </p:cNvPr>
          <p:cNvSpPr/>
          <p:nvPr/>
        </p:nvSpPr>
        <p:spPr>
          <a:xfrm>
            <a:off x="6352502" y="4312880"/>
            <a:ext cx="5233359" cy="1998451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39499E-E663-3E6B-AD64-77DAD8D7F19A}"/>
              </a:ext>
            </a:extLst>
          </p:cNvPr>
          <p:cNvSpPr/>
          <p:nvPr/>
        </p:nvSpPr>
        <p:spPr>
          <a:xfrm>
            <a:off x="6352501" y="1998124"/>
            <a:ext cx="5233359" cy="1998451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05A07-1B62-A6FD-C812-F758FCDE59EF}"/>
              </a:ext>
            </a:extLst>
          </p:cNvPr>
          <p:cNvSpPr txBox="1"/>
          <p:nvPr/>
        </p:nvSpPr>
        <p:spPr>
          <a:xfrm>
            <a:off x="934244" y="2083870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9th grade officers: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22D61-F9C2-4130-06F2-9767F7BEBB6D}"/>
              </a:ext>
            </a:extLst>
          </p:cNvPr>
          <p:cNvSpPr txBox="1"/>
          <p:nvPr/>
        </p:nvSpPr>
        <p:spPr>
          <a:xfrm>
            <a:off x="6570168" y="2141379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11th grade officers: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1F1FE-8C6D-F6C6-8236-F7F792851CED}"/>
              </a:ext>
            </a:extLst>
          </p:cNvPr>
          <p:cNvSpPr txBox="1"/>
          <p:nvPr/>
        </p:nvSpPr>
        <p:spPr>
          <a:xfrm>
            <a:off x="934244" y="4484889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10th grade officers: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29073-C55B-14DD-3509-8F92304CA6FB}"/>
              </a:ext>
            </a:extLst>
          </p:cNvPr>
          <p:cNvSpPr txBox="1"/>
          <p:nvPr/>
        </p:nvSpPr>
        <p:spPr>
          <a:xfrm>
            <a:off x="6570168" y="4484888"/>
            <a:ext cx="112545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12th grade officers: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AD32A-7F48-A9CD-B50E-A2A8F0221D20}"/>
              </a:ext>
            </a:extLst>
          </p:cNvPr>
          <p:cNvSpPr txBox="1"/>
          <p:nvPr/>
        </p:nvSpPr>
        <p:spPr>
          <a:xfrm>
            <a:off x="933682" y="2521394"/>
            <a:ext cx="6172114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McKenna Koneval, Vice President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Eemi Toma, Webmaster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Emily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Aleardi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Hour Accountant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Fiona Cito, Historian</a:t>
            </a:r>
          </a:p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BEAB73-536B-C774-CBDD-D6740C635E3A}"/>
              </a:ext>
            </a:extLst>
          </p:cNvPr>
          <p:cNvSpPr txBox="1"/>
          <p:nvPr/>
        </p:nvSpPr>
        <p:spPr>
          <a:xfrm>
            <a:off x="933681" y="4979922"/>
            <a:ext cx="617211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Matteo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Durasevic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Event Chair</a:t>
            </a:r>
            <a:endParaRPr lang="en-US" sz="2200">
              <a:solidFill>
                <a:schemeClr val="bg1"/>
              </a:solidFill>
              <a:latin typeface="Berlin Sans FB Demi"/>
            </a:endParaRP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Olivia Amore, Probation Officer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Delaney Wilson, Treasurer</a:t>
            </a:r>
          </a:p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88778-6900-C7DA-361C-41C9063546E1}"/>
              </a:ext>
            </a:extLst>
          </p:cNvPr>
          <p:cNvSpPr txBox="1"/>
          <p:nvPr/>
        </p:nvSpPr>
        <p:spPr>
          <a:xfrm>
            <a:off x="6468963" y="2737054"/>
            <a:ext cx="617211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Eliana Kozlowski, Member Engagement</a:t>
            </a:r>
            <a:endParaRPr lang="en-US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Ariana Heugh,  Member Engagement</a:t>
            </a:r>
          </a:p>
          <a:p>
            <a:endParaRPr lang="en-US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9405DE-2D48-276F-13D6-B874C4D92451}"/>
              </a:ext>
            </a:extLst>
          </p:cNvPr>
          <p:cNvSpPr txBox="1"/>
          <p:nvPr/>
        </p:nvSpPr>
        <p:spPr>
          <a:xfrm>
            <a:off x="6569606" y="4979922"/>
            <a:ext cx="617211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Mario Quaglia, President</a:t>
            </a:r>
          </a:p>
          <a:p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Marco </a:t>
            </a:r>
            <a:r>
              <a:rPr lang="en-US" sz="2200" err="1">
                <a:solidFill>
                  <a:schemeClr val="bg1"/>
                </a:solidFill>
                <a:latin typeface="Berlin Sans FB Demi"/>
                <a:cs typeface="Calibri"/>
              </a:rPr>
              <a:t>Lefief</a:t>
            </a:r>
            <a:r>
              <a:rPr lang="en-US" sz="2200">
                <a:solidFill>
                  <a:schemeClr val="bg1"/>
                </a:solidFill>
                <a:latin typeface="Berlin Sans FB Demi"/>
                <a:cs typeface="Calibri"/>
              </a:rPr>
              <a:t>, Secretary</a:t>
            </a:r>
          </a:p>
          <a:p>
            <a:endParaRPr lang="en-US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6BD91-19B3-1034-6626-4F553C20C176}"/>
              </a:ext>
            </a:extLst>
          </p:cNvPr>
          <p:cNvSpPr txBox="1"/>
          <p:nvPr/>
        </p:nvSpPr>
        <p:spPr>
          <a:xfrm>
            <a:off x="10734054" y="6306359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4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C0C-B2C8-8C42-C209-E997EA39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652" y="48823"/>
            <a:ext cx="4980318" cy="1339940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Our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5A430-B363-E6A5-BDC7-4622AD6AEAFA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Mario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A838A4-B10D-9EC1-D25F-C30E8B33FA22}"/>
              </a:ext>
            </a:extLst>
          </p:cNvPr>
          <p:cNvSpPr/>
          <p:nvPr/>
        </p:nvSpPr>
        <p:spPr>
          <a:xfrm>
            <a:off x="1708617" y="1336767"/>
            <a:ext cx="8770190" cy="5103962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FDCDC-A7A0-A6A8-42AA-272702D2D6B2}"/>
              </a:ext>
            </a:extLst>
          </p:cNvPr>
          <p:cNvSpPr txBox="1"/>
          <p:nvPr/>
        </p:nvSpPr>
        <p:spPr>
          <a:xfrm>
            <a:off x="2377819" y="1870035"/>
            <a:ext cx="7530859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Key Club is a community service based club that is focused on building character, promoting leadership, and most importantly, providing service. Throughout the year, Key Club members dedicate a small fraction of their time to make a significant improvement in the community around them.</a:t>
            </a:r>
          </a:p>
        </p:txBody>
      </p:sp>
      <p:pic>
        <p:nvPicPr>
          <p:cNvPr id="3" name="Picture 2" descr="Key Club - Wikipedia">
            <a:extLst>
              <a:ext uri="{FF2B5EF4-FFF2-40B4-BE49-F238E27FC236}">
                <a16:creationId xmlns:a16="http://schemas.microsoft.com/office/drawing/2014/main" id="{4FB937FE-F597-F6D2-38C9-282C5EB5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002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314286-EED7-6F87-6B9A-BD3A6EAC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652" y="163842"/>
            <a:ext cx="4980318" cy="13399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Member info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866969-ABE5-5172-4BF9-50DFA7757185}"/>
              </a:ext>
            </a:extLst>
          </p:cNvPr>
          <p:cNvSpPr/>
          <p:nvPr/>
        </p:nvSpPr>
        <p:spPr>
          <a:xfrm>
            <a:off x="587183" y="1394276"/>
            <a:ext cx="7001775" cy="5103962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55A8F-572E-07F1-727D-0525DBC7067D}"/>
              </a:ext>
            </a:extLst>
          </p:cNvPr>
          <p:cNvSpPr txBox="1"/>
          <p:nvPr/>
        </p:nvSpPr>
        <p:spPr>
          <a:xfrm>
            <a:off x="1062290" y="1708291"/>
            <a:ext cx="643818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To become an official member of Key Club, a few steps must be completed:</a:t>
            </a:r>
          </a:p>
          <a:p>
            <a:pPr marL="285750" indent="-285750">
              <a:buFont typeface="Calibri"/>
              <a:buChar char="-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Fill out member application form</a:t>
            </a:r>
          </a:p>
          <a:p>
            <a:pPr marL="285750" indent="-285750">
              <a:buFont typeface="Calibri"/>
              <a:buChar char="-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Fill out the Code of Conduct form</a:t>
            </a:r>
          </a:p>
          <a:p>
            <a:pPr marL="285750" indent="-285750">
              <a:buFont typeface="Calibri"/>
              <a:buChar char="-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Pay the PaySchools membership fee in your account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A6969C-0E62-7E83-E29C-4F829C5F2072}"/>
              </a:ext>
            </a:extLst>
          </p:cNvPr>
          <p:cNvSpPr/>
          <p:nvPr/>
        </p:nvSpPr>
        <p:spPr>
          <a:xfrm>
            <a:off x="7977145" y="1394276"/>
            <a:ext cx="3579964" cy="5118339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141E1-1A57-6863-30E2-60A714B25FE2}"/>
              </a:ext>
            </a:extLst>
          </p:cNvPr>
          <p:cNvSpPr txBox="1"/>
          <p:nvPr/>
        </p:nvSpPr>
        <p:spPr>
          <a:xfrm>
            <a:off x="8135950" y="1708291"/>
            <a:ext cx="3663351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Q: What does the member fee pay for?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0DF519-05CD-66A0-3E4B-0FD873B78CD5}"/>
              </a:ext>
            </a:extLst>
          </p:cNvPr>
          <p:cNvSpPr txBox="1"/>
          <p:nvPr/>
        </p:nvSpPr>
        <p:spPr>
          <a:xfrm>
            <a:off x="8078441" y="2815349"/>
            <a:ext cx="3763993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Club T-shirt</a:t>
            </a:r>
          </a:p>
          <a:p>
            <a:pPr marL="457200" indent="-457200">
              <a:buFont typeface="Calibri"/>
              <a:buChar char="-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Key Club International dues</a:t>
            </a:r>
          </a:p>
          <a:p>
            <a:pPr marL="457200" indent="-457200">
              <a:buFont typeface="Calibri"/>
              <a:buChar char="-"/>
            </a:pPr>
            <a:r>
              <a:rPr lang="en-US" sz="3200">
                <a:solidFill>
                  <a:schemeClr val="bg1"/>
                </a:solidFill>
                <a:latin typeface="Berlin Sans FB Demi"/>
                <a:cs typeface="Calibri"/>
              </a:rPr>
              <a:t>Member card and pin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84FC0-BDA1-6103-BAB8-689AB80B5A77}"/>
              </a:ext>
            </a:extLst>
          </p:cNvPr>
          <p:cNvSpPr txBox="1"/>
          <p:nvPr/>
        </p:nvSpPr>
        <p:spPr>
          <a:xfrm>
            <a:off x="10475262" y="623447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McKenna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658227-55D4-0822-FF55-F553791EC3AF}"/>
              </a:ext>
            </a:extLst>
          </p:cNvPr>
          <p:cNvSpPr/>
          <p:nvPr/>
        </p:nvSpPr>
        <p:spPr>
          <a:xfrm>
            <a:off x="587183" y="402239"/>
            <a:ext cx="10975791" cy="6095999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A63EE-5055-5D16-D7E5-15E04616F83C}"/>
              </a:ext>
            </a:extLst>
          </p:cNvPr>
          <p:cNvSpPr txBox="1"/>
          <p:nvPr/>
        </p:nvSpPr>
        <p:spPr>
          <a:xfrm>
            <a:off x="3602465" y="527191"/>
            <a:ext cx="47560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Member info sheet:</a:t>
            </a:r>
          </a:p>
          <a:p>
            <a:endParaRPr lang="en-US" sz="24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A4BCE-8A0A-3E52-5195-5215AC740999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Eemi</a:t>
            </a:r>
            <a:endParaRPr lang="en-US" sz="2800"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1EB37C99-0FC2-5FDC-DEAB-0C521D02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06" y="1275347"/>
            <a:ext cx="4347410" cy="4347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CA47D-784D-65EC-F161-49112F7F6D85}"/>
              </a:ext>
            </a:extLst>
          </p:cNvPr>
          <p:cNvSpPr txBox="1"/>
          <p:nvPr/>
        </p:nvSpPr>
        <p:spPr>
          <a:xfrm>
            <a:off x="1627280" y="5640611"/>
            <a:ext cx="904729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PLEASE SCAN AND COMPLETE NOW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99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EBDF41-83F9-6004-51F0-75AB059D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" y="365125"/>
            <a:ext cx="4980318" cy="1339940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Remind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00CF1D-D106-A928-2B6F-D9881FFD4209}"/>
              </a:ext>
            </a:extLst>
          </p:cNvPr>
          <p:cNvSpPr/>
          <p:nvPr/>
        </p:nvSpPr>
        <p:spPr>
          <a:xfrm>
            <a:off x="659069" y="1868728"/>
            <a:ext cx="7332453" cy="4428225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1023E-2F22-35D5-0DC4-25C803DB71B1}"/>
              </a:ext>
            </a:extLst>
          </p:cNvPr>
          <p:cNvSpPr txBox="1"/>
          <p:nvPr/>
        </p:nvSpPr>
        <p:spPr>
          <a:xfrm>
            <a:off x="1148555" y="1837688"/>
            <a:ext cx="6668219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r>
              <a:rPr lang="en-US" sz="4000">
                <a:solidFill>
                  <a:schemeClr val="bg1"/>
                </a:solidFill>
                <a:latin typeface="Berlin Sans FB Demi"/>
                <a:cs typeface="Calibri"/>
              </a:rPr>
              <a:t>Text to 810810:</a:t>
            </a:r>
          </a:p>
          <a:p>
            <a:pPr marL="571500" indent="-571500">
              <a:buFont typeface="Arial,Sans-Serif"/>
              <a:buChar char="•"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Arial"/>
              </a:rPr>
              <a:t>9th grade: 9key2324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Arial"/>
              </a:rPr>
              <a:t>10th grade: 10key2324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Arial"/>
              </a:rPr>
              <a:t>11th grade: 11key2324</a:t>
            </a:r>
          </a:p>
          <a:p>
            <a:pPr marL="571500" indent="-571500">
              <a:buFont typeface="Arial,Sans-Serif"/>
              <a:buChar char="•"/>
            </a:pPr>
            <a:r>
              <a:rPr lang="en-US" sz="4400">
                <a:solidFill>
                  <a:schemeClr val="bg1"/>
                </a:solidFill>
                <a:latin typeface="Berlin Sans FB Demi"/>
                <a:cs typeface="Arial"/>
              </a:rPr>
              <a:t>12th grade: 12key2324</a:t>
            </a:r>
            <a:endParaRPr lang="en-US" sz="2400">
              <a:solidFill>
                <a:schemeClr val="bg1"/>
              </a:solidFill>
              <a:latin typeface="Berlin Sans FB Dem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pic>
        <p:nvPicPr>
          <p:cNvPr id="10" name="Picture 9" descr="Remind: School Communication - Apps on Google Play">
            <a:extLst>
              <a:ext uri="{FF2B5EF4-FFF2-40B4-BE49-F238E27FC236}">
                <a16:creationId xmlns:a16="http://schemas.microsoft.com/office/drawing/2014/main" id="{5ECCD94D-A26E-7421-0702-701B9953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306" y="2565945"/>
            <a:ext cx="2743200" cy="2732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5CE751-3592-790C-D5AD-E97496A91191}"/>
              </a:ext>
            </a:extLst>
          </p:cNvPr>
          <p:cNvSpPr txBox="1"/>
          <p:nvPr/>
        </p:nvSpPr>
        <p:spPr>
          <a:xfrm>
            <a:off x="10504016" y="6191340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Delaney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1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CB6DDF-EA8B-E78B-F71A-886942E31BAF}"/>
              </a:ext>
            </a:extLst>
          </p:cNvPr>
          <p:cNvSpPr txBox="1">
            <a:spLocks/>
          </p:cNvSpPr>
          <p:nvPr/>
        </p:nvSpPr>
        <p:spPr>
          <a:xfrm>
            <a:off x="608161" y="365125"/>
            <a:ext cx="10975677" cy="113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chemeClr val="bg1"/>
                </a:solidFill>
                <a:latin typeface="Berlin Sans FB Demi"/>
                <a:cs typeface="Calibri Light"/>
              </a:rPr>
              <a:t>How Volunteer Hours Work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15078-ACEB-6F0A-DF8B-394CD5E7FF95}"/>
              </a:ext>
            </a:extLst>
          </p:cNvPr>
          <p:cNvSpPr/>
          <p:nvPr/>
        </p:nvSpPr>
        <p:spPr>
          <a:xfrm>
            <a:off x="1507334" y="1710577"/>
            <a:ext cx="9388416" cy="4787661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AE936-F9CE-9106-655B-FFE7C468C335}"/>
              </a:ext>
            </a:extLst>
          </p:cNvPr>
          <p:cNvSpPr txBox="1"/>
          <p:nvPr/>
        </p:nvSpPr>
        <p:spPr>
          <a:xfrm>
            <a:off x="1924932" y="2110860"/>
            <a:ext cx="8551653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16 hours are required for the school year, we recommend completing 2 hours per month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Out of the 16 hours, 6 hours are limited to being "bought"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For "bought hours", $10+ purchases are worth 1 hour, and $20 + purchases are worth 2 hours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QR codes are presented by an </a:t>
            </a:r>
            <a:r>
              <a:rPr lang="en-US" sz="3000" err="1">
                <a:solidFill>
                  <a:schemeClr val="bg1"/>
                </a:solidFill>
                <a:latin typeface="Berlin Sans FB Demi"/>
                <a:cs typeface="Calibri"/>
              </a:rPr>
              <a:t>EBoard</a:t>
            </a:r>
            <a:r>
              <a:rPr lang="en-US" sz="3000">
                <a:solidFill>
                  <a:schemeClr val="bg1"/>
                </a:solidFill>
                <a:latin typeface="Berlin Sans FB Demi"/>
                <a:cs typeface="Calibri"/>
              </a:rPr>
              <a:t> member at each event to submit the hours from that event</a:t>
            </a:r>
          </a:p>
          <a:p>
            <a:pPr marL="457200" indent="-457200">
              <a:buFont typeface="Arial"/>
              <a:buChar char="•"/>
            </a:pPr>
            <a:endParaRPr lang="en-US" sz="3200">
              <a:solidFill>
                <a:schemeClr val="bg1"/>
              </a:solidFill>
              <a:latin typeface="Berlin Sans FB Dem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Berlin Sans FB Dem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FB666-CD9A-52B5-F8A8-FB521AFFA1FF}"/>
              </a:ext>
            </a:extLst>
          </p:cNvPr>
          <p:cNvSpPr txBox="1"/>
          <p:nvPr/>
        </p:nvSpPr>
        <p:spPr>
          <a:xfrm>
            <a:off x="11237262" y="6234472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Liv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81722E-A9EF-3805-606F-9F35E33DF49F}"/>
              </a:ext>
            </a:extLst>
          </p:cNvPr>
          <p:cNvSpPr/>
          <p:nvPr/>
        </p:nvSpPr>
        <p:spPr>
          <a:xfrm>
            <a:off x="2125559" y="1710578"/>
            <a:ext cx="8108830" cy="4730148"/>
          </a:xfrm>
          <a:prstGeom prst="roundRect">
            <a:avLst/>
          </a:prstGeom>
          <a:solidFill>
            <a:srgbClr val="0BBDA5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0319B9-A8C8-807D-AF41-5D8A65321B52}"/>
              </a:ext>
            </a:extLst>
          </p:cNvPr>
          <p:cNvSpPr>
            <a:spLocks noGrp="1"/>
          </p:cNvSpPr>
          <p:nvPr/>
        </p:nvSpPr>
        <p:spPr>
          <a:xfrm>
            <a:off x="2544791" y="1920142"/>
            <a:ext cx="726792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err="1">
                <a:solidFill>
                  <a:schemeClr val="bg1"/>
                </a:solidFill>
                <a:latin typeface="Berlin Sans FB Demi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/>
              </a:rPr>
              <a:t> is how you sign up for all events</a:t>
            </a:r>
          </a:p>
          <a:p>
            <a:r>
              <a:rPr lang="en-US" sz="3600">
                <a:solidFill>
                  <a:schemeClr val="bg1"/>
                </a:solidFill>
                <a:latin typeface="Berlin Sans FB Demi"/>
              </a:rPr>
              <a:t>To find our </a:t>
            </a:r>
            <a:r>
              <a:rPr lang="en-US" sz="3600" err="1">
                <a:solidFill>
                  <a:schemeClr val="bg1"/>
                </a:solidFill>
                <a:latin typeface="Berlin Sans FB Demi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/>
              </a:rPr>
              <a:t>, use the email </a:t>
            </a:r>
            <a:r>
              <a:rPr lang="en-US" sz="3600">
                <a:solidFill>
                  <a:schemeClr val="bg1"/>
                </a:solidFill>
                <a:latin typeface="Berlin Sans FB Dem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ldavis@cvs.k12.mi.us</a:t>
            </a:r>
            <a:endParaRPr lang="en-US" sz="3600">
              <a:solidFill>
                <a:schemeClr val="bg1"/>
              </a:solidFill>
              <a:latin typeface="Berlin Sans FB Demi"/>
            </a:endParaRPr>
          </a:p>
          <a:p>
            <a:r>
              <a:rPr lang="en-US" sz="3600">
                <a:solidFill>
                  <a:schemeClr val="bg1"/>
                </a:solidFill>
                <a:latin typeface="Berlin Sans FB Demi"/>
              </a:rPr>
              <a:t>If you need help navigating </a:t>
            </a:r>
            <a:r>
              <a:rPr lang="en-US" sz="3600" err="1">
                <a:solidFill>
                  <a:schemeClr val="bg1"/>
                </a:solidFill>
                <a:latin typeface="Berlin Sans FB Demi"/>
              </a:rPr>
              <a:t>SignUpGenius</a:t>
            </a:r>
            <a:r>
              <a:rPr lang="en-US" sz="3600">
                <a:solidFill>
                  <a:schemeClr val="bg1"/>
                </a:solidFill>
                <a:latin typeface="Berlin Sans FB Demi"/>
              </a:rPr>
              <a:t>, visit our website and watch the informational video</a:t>
            </a:r>
          </a:p>
          <a:p>
            <a:endParaRPr lang="en-US" sz="3600">
              <a:solidFill>
                <a:srgbClr val="FFFFFF"/>
              </a:solidFill>
              <a:latin typeface="Berlin Sans FB Dem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E5020E54-8482-D727-3E09-44928A25C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36" y="354402"/>
            <a:ext cx="4626633" cy="11602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0AD269-E476-AE0B-191E-C079911C4D8E}"/>
              </a:ext>
            </a:extLst>
          </p:cNvPr>
          <p:cNvSpPr txBox="1"/>
          <p:nvPr/>
        </p:nvSpPr>
        <p:spPr>
          <a:xfrm>
            <a:off x="10647790" y="6176963"/>
            <a:ext cx="18973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Berlin Sans FB Demi"/>
              </a:rPr>
              <a:t>Eliana</a:t>
            </a:r>
            <a:endParaRPr lang="en-U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2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Our Mission</vt:lpstr>
      <vt:lpstr>Member info</vt:lpstr>
      <vt:lpstr>PowerPoint Presentation</vt:lpstr>
      <vt:lpstr>Remind</vt:lpstr>
      <vt:lpstr>PowerPoint Presentation</vt:lpstr>
      <vt:lpstr>PowerPoint Presentation</vt:lpstr>
      <vt:lpstr>PowerPoint Presentation</vt:lpstr>
      <vt:lpstr>PowerPoint Presentation</vt:lpstr>
      <vt:lpstr>Recurring Events</vt:lpstr>
      <vt:lpstr>Back to School Chalking</vt:lpstr>
      <vt:lpstr>Bagged Lunches for the Homeless</vt:lpstr>
      <vt:lpstr>Homecoming Parade</vt:lpstr>
      <vt:lpstr>Additional Info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Koneval, McKenna</cp:lastModifiedBy>
  <cp:revision>4</cp:revision>
  <dcterms:created xsi:type="dcterms:W3CDTF">2023-09-07T22:52:29Z</dcterms:created>
  <dcterms:modified xsi:type="dcterms:W3CDTF">2023-09-12T13:20:43Z</dcterms:modified>
</cp:coreProperties>
</file>