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75" r:id="rId4"/>
    <p:sldId id="293" r:id="rId5"/>
    <p:sldId id="285" r:id="rId6"/>
    <p:sldId id="277" r:id="rId7"/>
    <p:sldId id="280" r:id="rId8"/>
    <p:sldId id="286" r:id="rId9"/>
    <p:sldId id="271" r:id="rId10"/>
    <p:sldId id="292" r:id="rId11"/>
    <p:sldId id="287" r:id="rId12"/>
    <p:sldId id="288" r:id="rId13"/>
    <p:sldId id="290" r:id="rId14"/>
    <p:sldId id="294" r:id="rId15"/>
    <p:sldId id="291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8B5FC-D9C9-7CDC-3302-10C3B5A09A51}" v="2056" dt="2020-11-09T21:17:35.939"/>
    <p1510:client id="{1AEB5DE7-1422-4E03-8F86-3568DB447B8A}" v="1" dt="2020-11-10T19:49:37.430"/>
    <p1510:client id="{483B6479-DCBD-BFC5-B365-530CFD1CA648}" v="105" dt="2020-11-09T20:24:32.596"/>
    <p1510:client id="{5EA5B5E7-C135-F24B-86CB-E8B6A38D6ED6}" v="1201" dt="2020-11-10T19:15:32.760"/>
    <p1510:client id="{961F6ACC-1E16-3284-1D02-4BD73A21BDB5}" v="4" dt="2020-11-10T18:55:27.273"/>
    <p1510:client id="{B2732AFD-582E-E983-B169-B5F772F67DA8}" v="86" dt="2020-11-09T21:03:34.469"/>
    <p1510:client id="{E5BBDCA5-5852-9E74-7DCA-EE610B2C022D}" v="1" dt="2020-11-09T22:14:2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7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155E-7D22-D249-807B-6DE7CA5A5F2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83384-10C3-554F-A713-9E001FA3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3384-10C3-554F-A713-9E001FA35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3384-10C3-554F-A713-9E001FA35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3384-10C3-554F-A713-9E001FA358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y_Clu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ckaysavage/397586399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realcrozetva.com/2016/10/03/chalk-kindness-at-brownsville-elementa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1837455@N00/353312973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loveforourelde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verydaycelebrate.blogspot.com/2012/05/lovely-little-handmade-card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4mygodsglory.wordpress.com/category/jesus-is-the-reaso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landpinkandgreen.com/2010/12/perfectly-wrapped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yorksj.ac.uk/moodle/10-days-of-twitte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Instagram_logo_2016.svg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wiki2013.wikidot.com/individual:tagged-for-failure-creb-cbp-and-other-molecules-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training-development/put-team-on-the-agenda-of-your-next-meeting-158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7/07/signupgenius-receives-strategic-majority-investment-from-providence-strategic-growth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davis@cvs.k12.mi.us" TargetMode="External"/><Relationship Id="rId4" Type="http://schemas.openxmlformats.org/officeDocument/2006/relationships/hyperlink" Target="http://signupgeniu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qRY3JPgosdzw4SsfgYldduplXdVWQOFfOv8K3wqUhwjHRkA/view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k2003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phiawengg2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covi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67" y="1718094"/>
            <a:ext cx="2667000" cy="183355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 algn="ctr"/>
            <a:r>
              <a:rPr lang="en-US" sz="7200">
                <a:solidFill>
                  <a:schemeClr val="bg1"/>
                </a:solidFill>
              </a:rPr>
              <a:t>Key Club </a:t>
            </a:r>
            <a:endParaRPr lang="en-US"/>
          </a:p>
        </p:txBody>
      </p:sp>
      <p:pic>
        <p:nvPicPr>
          <p:cNvPr id="3" name="Picture 3" descr="A sign attached to a can&#10;&#10;Description automatically generated">
            <a:extLst>
              <a:ext uri="{FF2B5EF4-FFF2-40B4-BE49-F238E27FC236}">
                <a16:creationId xmlns:a16="http://schemas.microsoft.com/office/drawing/2014/main" id="{9D6C015B-CF8F-4A71-8F40-EB56275B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2800" y="753761"/>
            <a:ext cx="5204919" cy="520491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3E1A3-679C-4943-A2E0-3EF321554B2C}"/>
              </a:ext>
            </a:extLst>
          </p:cNvPr>
          <p:cNvSpPr txBox="1"/>
          <p:nvPr/>
        </p:nvSpPr>
        <p:spPr>
          <a:xfrm>
            <a:off x="496558" y="4162784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cs typeface="Calibri"/>
              </a:rPr>
              <a:t>2020-2021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1FE6A-5C80-CC41-A3DD-A1779C7C9E9E}"/>
              </a:ext>
            </a:extLst>
          </p:cNvPr>
          <p:cNvSpPr txBox="1"/>
          <p:nvPr/>
        </p:nvSpPr>
        <p:spPr>
          <a:xfrm>
            <a:off x="383767" y="3639564"/>
            <a:ext cx="317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NOVEMBER 10TH</a:t>
            </a:r>
          </a:p>
        </p:txBody>
      </p: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CB29-166A-A540-84F8-F91B0C79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1411" y="873941"/>
            <a:ext cx="8229600" cy="1143000"/>
          </a:xfrm>
        </p:spPr>
        <p:txBody>
          <a:bodyPr/>
          <a:lstStyle/>
          <a:p>
            <a:r>
              <a:rPr lang="en-US">
                <a:highlight>
                  <a:srgbClr val="00FFFF"/>
                </a:highlight>
              </a:rPr>
              <a:t>T-Shirt Pickup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74E2-7BC1-EF41-A17D-27786298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2292179"/>
            <a:ext cx="3694670" cy="4724400"/>
          </a:xfrm>
        </p:spPr>
        <p:txBody>
          <a:bodyPr/>
          <a:lstStyle/>
          <a:p>
            <a:r>
              <a:rPr lang="en-US">
                <a:highlight>
                  <a:srgbClr val="00FFFF"/>
                </a:highlight>
              </a:rPr>
              <a:t>T-shirt pick up is on November 12</a:t>
            </a:r>
            <a:r>
              <a:rPr lang="en-US" baseline="30000">
                <a:highlight>
                  <a:srgbClr val="00FFFF"/>
                </a:highlight>
              </a:rPr>
              <a:t>th</a:t>
            </a:r>
            <a:r>
              <a:rPr lang="en-US">
                <a:highlight>
                  <a:srgbClr val="00FFFF"/>
                </a:highlight>
              </a:rPr>
              <a:t>, 17</a:t>
            </a:r>
            <a:r>
              <a:rPr lang="en-US" baseline="30000">
                <a:highlight>
                  <a:srgbClr val="00FFFF"/>
                </a:highlight>
              </a:rPr>
              <a:t>th</a:t>
            </a:r>
            <a:r>
              <a:rPr lang="en-US">
                <a:highlight>
                  <a:srgbClr val="00FFFF"/>
                </a:highlight>
              </a:rPr>
              <a:t>, or 19</a:t>
            </a:r>
            <a:r>
              <a:rPr lang="en-US" baseline="30000">
                <a:highlight>
                  <a:srgbClr val="00FFFF"/>
                </a:highlight>
              </a:rPr>
              <a:t>th</a:t>
            </a:r>
            <a:endParaRPr lang="en-US">
              <a:highlight>
                <a:srgbClr val="00FFFF"/>
              </a:highlight>
            </a:endParaRPr>
          </a:p>
          <a:p>
            <a:r>
              <a:rPr lang="en-US">
                <a:highlight>
                  <a:srgbClr val="00FFFF"/>
                </a:highlight>
              </a:rPr>
              <a:t>2:30-3:00 at the north entrance</a:t>
            </a:r>
          </a:p>
          <a:p>
            <a:r>
              <a:rPr lang="en-US">
                <a:highlight>
                  <a:srgbClr val="00FFFF"/>
                </a:highlight>
              </a:rPr>
              <a:t>Please come up to the tables!</a:t>
            </a:r>
          </a:p>
        </p:txBody>
      </p:sp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44C90A96-9DBD-1842-8D3F-CD0228CCA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23333" r="13034" b="23334"/>
          <a:stretch/>
        </p:blipFill>
        <p:spPr>
          <a:xfrm>
            <a:off x="4627605" y="188141"/>
            <a:ext cx="2730843" cy="3657600"/>
          </a:xfrm>
          <a:prstGeom prst="rect">
            <a:avLst/>
          </a:prstGeom>
        </p:spPr>
      </p:pic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653CF14B-5AF9-064F-83DF-B7EF773FE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23333" r="13034" b="23334"/>
          <a:stretch/>
        </p:blipFill>
        <p:spPr>
          <a:xfrm>
            <a:off x="6178379" y="2988276"/>
            <a:ext cx="27308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9DCB-7B93-8242-9147-10847468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Chalk drawings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9D06-3B40-0445-9A3E-1FD34933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350"/>
            <a:ext cx="8686800" cy="52070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>
                <a:solidFill>
                  <a:schemeClr val="bg1"/>
                </a:solidFill>
              </a:rPr>
              <a:t>November 15th from 5:00-6:00</a:t>
            </a:r>
          </a:p>
          <a:p>
            <a:pPr>
              <a:buFont typeface="Wingdings" pitchFamily="2" charset="2"/>
              <a:buChar char="q"/>
            </a:pPr>
            <a:r>
              <a:rPr lang="en-US" sz="2600" b="1">
                <a:solidFill>
                  <a:schemeClr val="bg1"/>
                </a:solidFill>
              </a:rPr>
              <a:t>Meet at the north entrance</a:t>
            </a:r>
          </a:p>
          <a:p>
            <a:pPr>
              <a:buFont typeface="Wingdings" pitchFamily="2" charset="2"/>
              <a:buChar char="q"/>
            </a:pPr>
            <a:r>
              <a:rPr lang="en-US" sz="2600" b="1">
                <a:solidFill>
                  <a:schemeClr val="bg1"/>
                </a:solidFill>
              </a:rPr>
              <a:t>Bring your own chalk we are not allowed to share between members!</a:t>
            </a:r>
          </a:p>
          <a:p>
            <a:pPr>
              <a:buFont typeface="Wingdings" pitchFamily="2" charset="2"/>
              <a:buChar char="q"/>
            </a:pPr>
            <a:r>
              <a:rPr lang="en-US" sz="2600" b="1">
                <a:solidFill>
                  <a:schemeClr val="bg1"/>
                </a:solidFill>
              </a:rPr>
              <a:t>We will have students writing positive messages or drawing simple pictures on the sidewalk of every entrance to the main building and 9</a:t>
            </a:r>
            <a:r>
              <a:rPr lang="en-US" sz="2600" b="1" baseline="30000">
                <a:solidFill>
                  <a:schemeClr val="bg1"/>
                </a:solidFill>
              </a:rPr>
              <a:t>th</a:t>
            </a:r>
            <a:r>
              <a:rPr lang="en-US" sz="2600" b="1">
                <a:solidFill>
                  <a:schemeClr val="bg1"/>
                </a:solidFill>
              </a:rPr>
              <a:t> grade center</a:t>
            </a:r>
          </a:p>
          <a:p>
            <a:pPr>
              <a:buFont typeface="Wingdings" pitchFamily="2" charset="2"/>
              <a:buChar char="q"/>
            </a:pPr>
            <a:r>
              <a:rPr lang="en-US" sz="2600" b="1">
                <a:solidFill>
                  <a:schemeClr val="bg1"/>
                </a:solidFill>
              </a:rPr>
              <a:t>Spread positivity to teachers and thank them!</a:t>
            </a:r>
          </a:p>
          <a:p>
            <a:pPr>
              <a:buFont typeface="Wingdings" pitchFamily="2" charset="2"/>
              <a:buChar char="q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F92DB-5618-8C43-9DDF-2962956985BB}"/>
              </a:ext>
            </a:extLst>
          </p:cNvPr>
          <p:cNvSpPr txBox="1"/>
          <p:nvPr/>
        </p:nvSpPr>
        <p:spPr>
          <a:xfrm>
            <a:off x="7970107" y="6398696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Maddie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E69D2-A16C-C046-A936-9880233A7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054" y="4995152"/>
            <a:ext cx="2531773" cy="1689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D8154-F827-CF47-B666-CDE8C41DC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65373" y="4923032"/>
            <a:ext cx="2347784" cy="1761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C57177-E9F2-9E48-AC5E-77314406C47A}"/>
              </a:ext>
            </a:extLst>
          </p:cNvPr>
          <p:cNvSpPr txBox="1"/>
          <p:nvPr/>
        </p:nvSpPr>
        <p:spPr>
          <a:xfrm>
            <a:off x="1168" y="7004816"/>
            <a:ext cx="3347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mckaysavage/397586399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7744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CC1D-3266-7C41-9CB5-D3ECC250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>
                    <a:lumMod val="75000"/>
                  </a:schemeClr>
                </a:solidFill>
              </a:rPr>
              <a:t>Baked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4A6B-448F-A247-98F6-6A3D5E0F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42951" cy="488846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Drop off November 17</a:t>
            </a:r>
            <a:r>
              <a:rPr lang="en-US" baseline="3000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at the north entrance from 2:30-3:00</a:t>
            </a:r>
          </a:p>
          <a:p>
            <a:pPr>
              <a:buFont typeface="Wingdings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dozen=1 hour</a:t>
            </a:r>
          </a:p>
          <a:p>
            <a:pPr>
              <a:buFont typeface="Wingdings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MUST BE INDIVDUALLY PACKAGED AND HOMEMADE</a:t>
            </a:r>
          </a:p>
          <a:p>
            <a:pPr>
              <a:buFont typeface="Wingdings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Donations are made to the Macomb County correctional officers</a:t>
            </a:r>
            <a:endParaRPr lang="en-US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7F874-E4D5-7642-A901-D8422C078834}"/>
              </a:ext>
            </a:extLst>
          </p:cNvPr>
          <p:cNvSpPr txBox="1"/>
          <p:nvPr/>
        </p:nvSpPr>
        <p:spPr>
          <a:xfrm>
            <a:off x="8229600" y="6488668"/>
            <a:ext cx="13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Mia</a:t>
            </a:r>
          </a:p>
        </p:txBody>
      </p:sp>
      <p:pic>
        <p:nvPicPr>
          <p:cNvPr id="6" name="Picture 5" descr="Food on a table&#10;&#10;Description automatically generated">
            <a:extLst>
              <a:ext uri="{FF2B5EF4-FFF2-40B4-BE49-F238E27FC236}">
                <a16:creationId xmlns:a16="http://schemas.microsoft.com/office/drawing/2014/main" id="{CC7BE6F4-C7DD-DA47-84FB-F9551202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0907" y="2032686"/>
            <a:ext cx="4679779" cy="35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B17E-41ED-0C40-8FB2-211AC8CE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tx1"/>
                </a:solidFill>
                <a:highlight>
                  <a:srgbClr val="C0C0C0"/>
                </a:highlight>
              </a:rPr>
              <a:t>Nursing Home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1932-409F-FF41-AA0C-3AAFD4E4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4238369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>
                <a:highlight>
                  <a:srgbClr val="C0C0C0"/>
                </a:highlight>
              </a:rPr>
              <a:t>Collected on November 19</a:t>
            </a:r>
            <a:r>
              <a:rPr lang="en-US" sz="2800" b="1" baseline="30000">
                <a:highlight>
                  <a:srgbClr val="C0C0C0"/>
                </a:highlight>
              </a:rPr>
              <a:t>th</a:t>
            </a:r>
            <a:r>
              <a:rPr lang="en-US" sz="2800" b="1">
                <a:highlight>
                  <a:srgbClr val="C0C0C0"/>
                </a:highlight>
              </a:rPr>
              <a:t> from 2:30-3:00 at the north entrance</a:t>
            </a:r>
          </a:p>
          <a:p>
            <a:pPr>
              <a:buFont typeface="Wingdings" pitchFamily="2" charset="2"/>
              <a:buChar char="q"/>
            </a:pPr>
            <a:r>
              <a:rPr lang="en-US" sz="2800" b="1">
                <a:highlight>
                  <a:srgbClr val="C0C0C0"/>
                </a:highlight>
              </a:rPr>
              <a:t>3 cards=1 hour</a:t>
            </a:r>
          </a:p>
          <a:p>
            <a:pPr>
              <a:buFont typeface="Wingdings" pitchFamily="2" charset="2"/>
              <a:buChar char="q"/>
            </a:pPr>
            <a:r>
              <a:rPr lang="en-US" sz="2800" b="1">
                <a:highlight>
                  <a:srgbClr val="C0C0C0"/>
                </a:highlight>
              </a:rPr>
              <a:t>Go to </a:t>
            </a:r>
            <a:r>
              <a:rPr lang="en-US" sz="2800" b="1">
                <a:highlight>
                  <a:srgbClr val="C0C0C0"/>
                </a:highlight>
                <a:hlinkClick r:id="rId2"/>
              </a:rPr>
              <a:t>loveforourelders.org </a:t>
            </a:r>
            <a:r>
              <a:rPr lang="en-US" sz="2800" b="1">
                <a:highlight>
                  <a:srgbClr val="C0C0C0"/>
                </a:highlight>
              </a:rPr>
              <a:t>to see how to write the letters</a:t>
            </a:r>
          </a:p>
          <a:p>
            <a:pPr>
              <a:buFont typeface="Wingdings" pitchFamily="2" charset="2"/>
              <a:buChar char="q"/>
            </a:pPr>
            <a:r>
              <a:rPr lang="en-US" sz="2800" b="1">
                <a:highlight>
                  <a:srgbClr val="C0C0C0"/>
                </a:highlight>
              </a:rPr>
              <a:t>You do not have to ship them</a:t>
            </a:r>
          </a:p>
          <a:p>
            <a:pPr>
              <a:buFont typeface="Wingdings" pitchFamily="2" charset="2"/>
              <a:buChar char="q"/>
            </a:pPr>
            <a:r>
              <a:rPr lang="en-US" sz="2800" b="1">
                <a:highlight>
                  <a:srgbClr val="C0C0C0"/>
                </a:highlight>
              </a:rPr>
              <a:t> I will collect them from you on November 19</a:t>
            </a:r>
            <a:r>
              <a:rPr lang="en-US" sz="2800" b="1" baseline="30000">
                <a:highlight>
                  <a:srgbClr val="C0C0C0"/>
                </a:highlight>
              </a:rPr>
              <a:t>th</a:t>
            </a:r>
            <a:r>
              <a:rPr lang="en-US" sz="2800" b="1">
                <a:highlight>
                  <a:srgbClr val="C0C0C0"/>
                </a:highlight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6685A-7BBE-AC4D-9289-24C53B57F5A2}"/>
              </a:ext>
            </a:extLst>
          </p:cNvPr>
          <p:cNvSpPr txBox="1"/>
          <p:nvPr/>
        </p:nvSpPr>
        <p:spPr>
          <a:xfrm>
            <a:off x="7846540" y="6395951"/>
            <a:ext cx="95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Taylor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9A0D8ED-5707-1A41-8037-B831AFC9C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93274" y="2199502"/>
            <a:ext cx="3904736" cy="29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9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76C2-5F87-4F7D-8C15-08B4D3EA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>
                <a:solidFill>
                  <a:srgbClr val="00B0F0"/>
                </a:solidFill>
              </a:rPr>
              <a:t>Friends Of Foster Kids</a:t>
            </a:r>
          </a:p>
        </p:txBody>
      </p:sp>
      <p:pic>
        <p:nvPicPr>
          <p:cNvPr id="4" name="Picture 4" descr="A picture containing star, sky, light&#10;&#10;Description automatically generated">
            <a:extLst>
              <a:ext uri="{FF2B5EF4-FFF2-40B4-BE49-F238E27FC236}">
                <a16:creationId xmlns:a16="http://schemas.microsoft.com/office/drawing/2014/main" id="{6B30AB1B-878A-4A35-A478-93B56E227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59" r="28147" b="-2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8DD9-60CF-4F62-9D71-D68FADDE3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Friends of Foster Kids is an organization that helps provide for kids in foster care.</a:t>
            </a:r>
            <a:endParaRPr lang="en-US" sz="1800" b="1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b="1"/>
              <a:t>This year you can make a teens Christmas very special and become an Angel. Teens are at the highest rate to be in prolonged foster care.</a:t>
            </a:r>
          </a:p>
          <a:p>
            <a:pPr>
              <a:lnSpc>
                <a:spcPct val="90000"/>
              </a:lnSpc>
            </a:pPr>
            <a:r>
              <a:rPr lang="en-US" sz="1800" b="1"/>
              <a:t>It is important to volunteer and buy presents because these are the only gifts these teens will receive for the entire year. </a:t>
            </a:r>
            <a:endParaRPr lang="en-US" sz="1800" b="1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800" b="1"/>
              <a:t>The sign up will be available from November 10th- November 30th. I will be available November 30th from 2:30- 3 for donation drop off. You can drop off gifts in the office before November 30th in the Key Club box. ALL PRESENTS MUST BE RECEIVED BY NOVEMBER 30TH. </a:t>
            </a:r>
            <a:endParaRPr lang="en-US" sz="1800" b="1">
              <a:cs typeface="Calibri"/>
            </a:endParaRPr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1536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FB3B-392B-6E49-992E-FFF0BCFD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FRIENDS OF FOSTER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82AD-1F33-E742-88DF-16CEBAE7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1291281"/>
            <a:ext cx="5362832" cy="47244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At the Friends of Foster Kids Location</a:t>
            </a:r>
          </a:p>
          <a:p>
            <a:r>
              <a:rPr lang="en-US"/>
              <a:t>Have to be at least 14 years old </a:t>
            </a:r>
          </a:p>
          <a:p>
            <a:r>
              <a:rPr lang="en-US"/>
              <a:t>Signups through November and December</a:t>
            </a:r>
          </a:p>
          <a:p>
            <a:r>
              <a:rPr lang="en-US"/>
              <a:t>Needs volunteers to help wrap gifts, organize donations, and unload donations from cars</a:t>
            </a:r>
          </a:p>
          <a:p>
            <a:r>
              <a:rPr lang="en-US"/>
              <a:t>If you are volunteering, they would like you to bring boxes or wrapping paper </a:t>
            </a:r>
            <a:r>
              <a:rPr lang="en-US" u="sng"/>
              <a:t>if you are able to</a:t>
            </a:r>
          </a:p>
          <a:p>
            <a:r>
              <a:rPr lang="en-US"/>
              <a:t>Please be mindful of when you are signing up and check your email for possible cancellations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13F9B-8E00-334E-AC96-CFA490991AF9}"/>
              </a:ext>
            </a:extLst>
          </p:cNvPr>
          <p:cNvSpPr txBox="1"/>
          <p:nvPr/>
        </p:nvSpPr>
        <p:spPr>
          <a:xfrm>
            <a:off x="7803292" y="6398696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Maddie</a:t>
            </a:r>
          </a:p>
        </p:txBody>
      </p:sp>
      <p:pic>
        <p:nvPicPr>
          <p:cNvPr id="6" name="Picture 5" descr="A picture containing person, green, table, cake&#10;&#10;Description automatically generated">
            <a:extLst>
              <a:ext uri="{FF2B5EF4-FFF2-40B4-BE49-F238E27FC236}">
                <a16:creationId xmlns:a16="http://schemas.microsoft.com/office/drawing/2014/main" id="{7410C58D-C13C-4D48-B2AC-86151562B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1911" y="1659259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C796-414F-436A-ABC3-40AC106A2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z="8000">
                <a:solidFill>
                  <a:schemeClr val="tx1"/>
                </a:solidFill>
              </a:rPr>
              <a:t>Follow our twitter and Instagram!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EF47D-B704-444F-B46B-C5E801A75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400">
                <a:solidFill>
                  <a:schemeClr val="tx1"/>
                </a:solidFill>
                <a:cs typeface="Calibri"/>
              </a:rPr>
              <a:t>@</a:t>
            </a:r>
            <a:r>
              <a:rPr lang="en-US" sz="4400" err="1">
                <a:solidFill>
                  <a:schemeClr val="tx1"/>
                </a:solidFill>
                <a:cs typeface="Calibri"/>
              </a:rPr>
              <a:t>dakotakeyclub</a:t>
            </a:r>
            <a:endParaRPr lang="en-US" sz="4400">
              <a:solidFill>
                <a:schemeClr val="tx1"/>
              </a:solidFill>
              <a:cs typeface="Calibri"/>
            </a:endParaRPr>
          </a:p>
          <a:p>
            <a:r>
              <a:rPr lang="en-US" sz="4400">
                <a:solidFill>
                  <a:schemeClr val="tx1"/>
                </a:solidFill>
                <a:cs typeface="Calibri"/>
              </a:rPr>
              <a:t>Our website is:</a:t>
            </a:r>
          </a:p>
          <a:p>
            <a:r>
              <a:rPr lang="en-US" sz="4400" err="1">
                <a:solidFill>
                  <a:schemeClr val="tx1"/>
                </a:solidFill>
                <a:cs typeface="Calibri"/>
              </a:rPr>
              <a:t>dakotakeyclub.weebly.com</a:t>
            </a:r>
            <a:endParaRPr lang="en-US" sz="44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4" descr="A picture containing ax, tool, shirt&#10;&#10;Description automatically generated">
            <a:extLst>
              <a:ext uri="{FF2B5EF4-FFF2-40B4-BE49-F238E27FC236}">
                <a16:creationId xmlns:a16="http://schemas.microsoft.com/office/drawing/2014/main" id="{923ED362-B08D-4766-A934-E006AD79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551" y="3852274"/>
            <a:ext cx="2139350" cy="1755752"/>
          </a:xfrm>
          <a:prstGeom prst="rect">
            <a:avLst/>
          </a:prstGeom>
        </p:spPr>
      </p:pic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51451C-4395-4A29-97FB-DF1D44743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94585" y="3795622"/>
            <a:ext cx="1912189" cy="1869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DABB1B-AAFA-4547-B10F-9D419396BA97}"/>
              </a:ext>
            </a:extLst>
          </p:cNvPr>
          <p:cNvSpPr txBox="1"/>
          <p:nvPr/>
        </p:nvSpPr>
        <p:spPr>
          <a:xfrm>
            <a:off x="7469989" y="6319391"/>
            <a:ext cx="143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Bella</a:t>
            </a:r>
          </a:p>
        </p:txBody>
      </p:sp>
    </p:spTree>
    <p:extLst>
      <p:ext uri="{BB962C8B-B14F-4D97-AF65-F5344CB8AC3E}">
        <p14:creationId xmlns:p14="http://schemas.microsoft.com/office/powerpoint/2010/main" val="263302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C7D5-ABE9-4E01-8C23-C495BD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sz="3700"/>
              <a:t>See you at our next meeting on December 1st!</a:t>
            </a:r>
          </a:p>
        </p:txBody>
      </p:sp>
      <p:pic>
        <p:nvPicPr>
          <p:cNvPr id="4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6540FA-0783-4B04-8681-F7C87C57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973613"/>
            <a:ext cx="4038600" cy="3779136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4A81C7B-9468-417D-8693-31DB6D889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70145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  <a:cs typeface="Calibri"/>
              </a:rPr>
              <a:t>Don’t forget the sign-ups for all November events will be posted on Signup Genius after this meeting!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FAC20-C7DD-8E46-B4A1-8E660E07D142}"/>
              </a:ext>
            </a:extLst>
          </p:cNvPr>
          <p:cNvSpPr txBox="1"/>
          <p:nvPr/>
        </p:nvSpPr>
        <p:spPr>
          <a:xfrm>
            <a:off x="7871254" y="6398696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Maddie</a:t>
            </a:r>
          </a:p>
        </p:txBody>
      </p:sp>
    </p:spTree>
    <p:extLst>
      <p:ext uri="{BB962C8B-B14F-4D97-AF65-F5344CB8AC3E}">
        <p14:creationId xmlns:p14="http://schemas.microsoft.com/office/powerpoint/2010/main" val="18713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A667-54C4-4469-8D58-CAC3AE5D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z="6000">
                <a:solidFill>
                  <a:schemeClr val="accent1">
                    <a:lumMod val="60000"/>
                    <a:lumOff val="40000"/>
                  </a:schemeClr>
                </a:solidFill>
              </a:rPr>
              <a:t>Today's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A442-1BF4-4A29-8894-5345F0AD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Sign up genius</a:t>
            </a:r>
          </a:p>
          <a:p>
            <a:pPr>
              <a:buFont typeface="Courier New"/>
              <a:buChar char="o"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Hour Logs</a:t>
            </a:r>
          </a:p>
          <a:p>
            <a:pPr>
              <a:buFont typeface="Courier New"/>
              <a:buChar char="o"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Upcoming Events</a:t>
            </a:r>
          </a:p>
          <a:p>
            <a:pPr>
              <a:buFont typeface="Courier New"/>
              <a:buChar char="o"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T-shirt Pickup</a:t>
            </a:r>
          </a:p>
          <a:p>
            <a:pPr>
              <a:buFont typeface="Courier New"/>
              <a:buChar char="o"/>
            </a:pP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Social Media</a:t>
            </a:r>
          </a:p>
          <a:p>
            <a:pPr>
              <a:buFont typeface="Courier New"/>
              <a:buChar char="o"/>
            </a:pPr>
            <a:endParaRPr lang="en-US">
              <a:cs typeface="Calibri"/>
            </a:endParaRP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21167ED-0F39-4A46-9FF3-B5E317D21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9638" y="1600200"/>
            <a:ext cx="4037162" cy="2276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6E17F-2D18-0940-A555-4C1C72B1A0F6}"/>
              </a:ext>
            </a:extLst>
          </p:cNvPr>
          <p:cNvSpPr txBox="1"/>
          <p:nvPr/>
        </p:nvSpPr>
        <p:spPr>
          <a:xfrm>
            <a:off x="8130746" y="6487297"/>
            <a:ext cx="101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Maddie</a:t>
            </a:r>
          </a:p>
        </p:txBody>
      </p:sp>
    </p:spTree>
    <p:extLst>
      <p:ext uri="{BB962C8B-B14F-4D97-AF65-F5344CB8AC3E}">
        <p14:creationId xmlns:p14="http://schemas.microsoft.com/office/powerpoint/2010/main" val="69709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FF18-F987-0847-93B2-93CDEF43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sz="7200">
                <a:solidFill>
                  <a:srgbClr val="00B050"/>
                </a:solidFill>
              </a:rPr>
              <a:t>Sign Up Genius</a:t>
            </a:r>
          </a:p>
        </p:txBody>
      </p:sp>
      <p:pic>
        <p:nvPicPr>
          <p:cNvPr id="6" name="Content Placeholder 5" descr="Logo, icon&#10;&#10;Description automatically generated">
            <a:extLst>
              <a:ext uri="{FF2B5EF4-FFF2-40B4-BE49-F238E27FC236}">
                <a16:creationId xmlns:a16="http://schemas.microsoft.com/office/drawing/2014/main" id="{FCC65985-A750-734A-8261-29FE60CB2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94FAB-9C21-2C45-B8EE-A366F7E56F32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>
                <a:solidFill>
                  <a:srgbClr val="00B050"/>
                </a:solidFill>
              </a:rPr>
              <a:t>To get to our sign ups go to </a:t>
            </a:r>
            <a:r>
              <a:rPr lang="en-US" sz="2800" b="1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signupgenius.com</a:t>
            </a:r>
            <a:endParaRPr lang="en-US" sz="2800" b="1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>
                <a:solidFill>
                  <a:srgbClr val="00B050"/>
                </a:solidFill>
              </a:rPr>
              <a:t>Click </a:t>
            </a:r>
            <a:r>
              <a:rPr lang="en-US" sz="2800" b="1" u="sng">
                <a:solidFill>
                  <a:srgbClr val="00B050"/>
                </a:solidFill>
                <a:highlight>
                  <a:srgbClr val="FFFF00"/>
                </a:highlight>
              </a:rPr>
              <a:t>find </a:t>
            </a:r>
            <a:r>
              <a:rPr lang="en-US" sz="2800" b="1">
                <a:solidFill>
                  <a:srgbClr val="00B050"/>
                </a:solidFill>
              </a:rPr>
              <a:t>and then type in </a:t>
            </a:r>
            <a:r>
              <a:rPr lang="en-US" sz="2800" b="1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ldavis@cvs.k12.mi.us</a:t>
            </a:r>
            <a:endParaRPr lang="en-US" sz="2800" b="1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00B050"/>
                </a:solidFill>
              </a:rPr>
              <a:t>      (lowercase L)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>
                <a:solidFill>
                  <a:srgbClr val="00B050"/>
                </a:solidFill>
              </a:rPr>
              <a:t>All events will be posted after todays meeting!</a:t>
            </a:r>
          </a:p>
          <a:p>
            <a:pPr>
              <a:spcAft>
                <a:spcPts val="600"/>
              </a:spcAft>
            </a:pPr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F1AE3-380F-A346-9F6B-66A772FA4FFB}"/>
              </a:ext>
            </a:extLst>
          </p:cNvPr>
          <p:cNvSpPr txBox="1"/>
          <p:nvPr/>
        </p:nvSpPr>
        <p:spPr>
          <a:xfrm>
            <a:off x="7920680" y="6398696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Lindsey </a:t>
            </a:r>
          </a:p>
        </p:txBody>
      </p:sp>
    </p:spTree>
    <p:extLst>
      <p:ext uri="{BB962C8B-B14F-4D97-AF65-F5344CB8AC3E}">
        <p14:creationId xmlns:p14="http://schemas.microsoft.com/office/powerpoint/2010/main" val="96312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8AEB-1AAB-1941-B671-1E4D555C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708" y="367313"/>
            <a:ext cx="4769708" cy="1143000"/>
          </a:xfrm>
        </p:spPr>
        <p:txBody>
          <a:bodyPr/>
          <a:lstStyle/>
          <a:p>
            <a:r>
              <a:rPr lang="en-US"/>
              <a:t>Have not paid DUES on </a:t>
            </a:r>
            <a:r>
              <a:rPr lang="en-US" err="1"/>
              <a:t>powerschool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9269-091F-6C4A-AB7B-B3427052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828800"/>
            <a:ext cx="1952368" cy="515894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1400" err="1"/>
              <a:t>Sammantha</a:t>
            </a:r>
            <a:r>
              <a:rPr lang="en-US" sz="1400"/>
              <a:t> </a:t>
            </a:r>
            <a:r>
              <a:rPr lang="en-US" sz="1400" err="1"/>
              <a:t>Allous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Bella Austin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Eli Bellew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Melissa </a:t>
            </a:r>
            <a:r>
              <a:rPr lang="en-US" sz="1400" err="1"/>
              <a:t>Bilica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Emma Bourgeois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Taylor Burnham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Bianca </a:t>
            </a:r>
            <a:r>
              <a:rPr lang="en-US" sz="1400" err="1"/>
              <a:t>Cabarios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Beatrice </a:t>
            </a:r>
            <a:r>
              <a:rPr lang="en-US" sz="1400" err="1"/>
              <a:t>Evgenieva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Bryan </a:t>
            </a:r>
            <a:r>
              <a:rPr lang="en-US" sz="1400" err="1"/>
              <a:t>Hagyard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Lauryn </a:t>
            </a:r>
            <a:r>
              <a:rPr lang="en-US" sz="1400" err="1"/>
              <a:t>Hiemke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Olivia Hilton</a:t>
            </a:r>
          </a:p>
          <a:p>
            <a:pPr lvl="0">
              <a:buFont typeface="Wingdings" pitchFamily="2" charset="2"/>
              <a:buChar char="v"/>
            </a:pPr>
            <a:r>
              <a:rPr lang="en-US" sz="1400" err="1"/>
              <a:t>Ramina</a:t>
            </a:r>
            <a:r>
              <a:rPr lang="en-US" sz="1400"/>
              <a:t> </a:t>
            </a:r>
            <a:r>
              <a:rPr lang="en-US" sz="1400" err="1"/>
              <a:t>Kolami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Serena </a:t>
            </a:r>
            <a:r>
              <a:rPr lang="en-US" sz="1400" err="1"/>
              <a:t>Palushaj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Ava Smith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Isabella </a:t>
            </a:r>
            <a:r>
              <a:rPr lang="en-US" sz="1400" err="1"/>
              <a:t>Soporean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Lorena </a:t>
            </a:r>
            <a:r>
              <a:rPr lang="en-US" sz="1400" err="1"/>
              <a:t>Storaci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 err="1"/>
              <a:t>Eemi</a:t>
            </a:r>
            <a:r>
              <a:rPr lang="en-US" sz="1400"/>
              <a:t> Toma</a:t>
            </a:r>
          </a:p>
          <a:p>
            <a:pPr lvl="0">
              <a:buFont typeface="Wingdings" pitchFamily="2" charset="2"/>
              <a:buChar char="v"/>
            </a:pPr>
            <a:r>
              <a:rPr lang="en-US" sz="1400"/>
              <a:t>Elle </a:t>
            </a:r>
            <a:r>
              <a:rPr lang="en-US" sz="1400" err="1"/>
              <a:t>Warnack</a:t>
            </a:r>
            <a:endParaRPr lang="en-US" sz="1400"/>
          </a:p>
          <a:p>
            <a:pPr lvl="0">
              <a:buFont typeface="Wingdings" pitchFamily="2" charset="2"/>
              <a:buChar char="v"/>
            </a:pPr>
            <a:r>
              <a:rPr lang="en-US" sz="1400"/>
              <a:t>Jaida Young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9276C4-0D7D-604A-9B0A-F753BFC810BB}"/>
              </a:ext>
            </a:extLst>
          </p:cNvPr>
          <p:cNvSpPr txBox="1">
            <a:spLocks/>
          </p:cNvSpPr>
          <p:nvPr/>
        </p:nvSpPr>
        <p:spPr>
          <a:xfrm>
            <a:off x="4572000" y="367313"/>
            <a:ext cx="4769708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/>
              <a:t>Have not Filled out a member info 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B1098-897C-FA4F-8E30-3AA77C0B0743}"/>
              </a:ext>
            </a:extLst>
          </p:cNvPr>
          <p:cNvSpPr txBox="1"/>
          <p:nvPr/>
        </p:nvSpPr>
        <p:spPr>
          <a:xfrm>
            <a:off x="5943601" y="1810265"/>
            <a:ext cx="245899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Mela Cipriano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Reagan </a:t>
            </a:r>
            <a:r>
              <a:rPr lang="en-US" err="1"/>
              <a:t>Detzler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Alyse </a:t>
            </a:r>
            <a:r>
              <a:rPr lang="en-US" err="1"/>
              <a:t>Garrisi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Anthony </a:t>
            </a:r>
            <a:r>
              <a:rPr lang="en-US" err="1"/>
              <a:t>Djokic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Sophia </a:t>
            </a:r>
            <a:r>
              <a:rPr lang="en-US" err="1"/>
              <a:t>Milana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 err="1"/>
              <a:t>Benedeta</a:t>
            </a:r>
            <a:r>
              <a:rPr lang="en-US"/>
              <a:t> </a:t>
            </a:r>
            <a:r>
              <a:rPr lang="en-US" err="1"/>
              <a:t>Kalaj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Ava Miller</a:t>
            </a:r>
            <a:endParaRPr lang="en-US">
              <a:cs typeface="Calibri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Kamila </a:t>
            </a:r>
            <a:r>
              <a:rPr lang="en-US" err="1"/>
              <a:t>Pietrzyk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Mackenzie </a:t>
            </a:r>
            <a:r>
              <a:rPr lang="en-US" err="1"/>
              <a:t>Schlitt</a:t>
            </a:r>
            <a:endParaRPr lang="en-US"/>
          </a:p>
          <a:p>
            <a:pPr marL="285750" lvl="0" indent="-285750">
              <a:buFont typeface="Wingdings" pitchFamily="2" charset="2"/>
              <a:buChar char="v"/>
            </a:pPr>
            <a:r>
              <a:rPr lang="en-US"/>
              <a:t>Austin </a:t>
            </a:r>
            <a:r>
              <a:rPr lang="en-US" err="1"/>
              <a:t>Yerke</a:t>
            </a:r>
            <a:endParaRPr lang="en-US"/>
          </a:p>
          <a:p>
            <a:pPr lvl="0"/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45EEA-C5C1-A64C-9D54-01E7F920710B}"/>
              </a:ext>
            </a:extLst>
          </p:cNvPr>
          <p:cNvSpPr txBox="1"/>
          <p:nvPr/>
        </p:nvSpPr>
        <p:spPr>
          <a:xfrm>
            <a:off x="8402596" y="6499116"/>
            <a:ext cx="123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Alina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3F8F3-0BD7-BD46-A6F9-C171CFA0C06D}"/>
              </a:ext>
            </a:extLst>
          </p:cNvPr>
          <p:cNvSpPr txBox="1"/>
          <p:nvPr/>
        </p:nvSpPr>
        <p:spPr>
          <a:xfrm>
            <a:off x="5183660" y="4764920"/>
            <a:ext cx="397887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hlinkClick r:id="rId2"/>
              </a:rPr>
              <a:t>https://docs.google.com/forms/d/e/1FAIpQLSdqRY3JPgosdzw4SsfgYldduplXdVWQOFfOv8K3wqUhwjHRkA/viewform</a:t>
            </a:r>
            <a:r>
              <a:rPr lang="en-US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6471E-E640-8D4B-9961-6D319C20BFD3}"/>
              </a:ext>
            </a:extLst>
          </p:cNvPr>
          <p:cNvSpPr txBox="1"/>
          <p:nvPr/>
        </p:nvSpPr>
        <p:spPr>
          <a:xfrm>
            <a:off x="6561437" y="5770517"/>
            <a:ext cx="147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ALSO ON WEBSITE!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03C16-3AE1-EA45-90C4-B7903364D246}"/>
              </a:ext>
            </a:extLst>
          </p:cNvPr>
          <p:cNvSpPr txBox="1"/>
          <p:nvPr/>
        </p:nvSpPr>
        <p:spPr>
          <a:xfrm>
            <a:off x="2360141" y="3484943"/>
            <a:ext cx="16805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You cannot get a shirt until you pay!</a:t>
            </a:r>
          </a:p>
        </p:txBody>
      </p:sp>
    </p:spTree>
    <p:extLst>
      <p:ext uri="{BB962C8B-B14F-4D97-AF65-F5344CB8AC3E}">
        <p14:creationId xmlns:p14="http://schemas.microsoft.com/office/powerpoint/2010/main" val="42873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DCC-31DA-D943-B017-233FF05D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4" y="411475"/>
            <a:ext cx="8229600" cy="1143000"/>
          </a:xfrm>
        </p:spPr>
        <p:txBody>
          <a:bodyPr/>
          <a:lstStyle/>
          <a:p>
            <a:r>
              <a:rPr lang="en-US" sz="4400">
                <a:solidFill>
                  <a:schemeClr val="tx1"/>
                </a:solidFill>
              </a:rPr>
              <a:t>Hour logs(</a:t>
            </a:r>
            <a:r>
              <a:rPr lang="en-US" sz="4400" err="1">
                <a:solidFill>
                  <a:schemeClr val="tx1"/>
                </a:solidFill>
              </a:rPr>
              <a:t>Covid</a:t>
            </a:r>
            <a:r>
              <a:rPr lang="en-US" sz="4400">
                <a:solidFill>
                  <a:schemeClr val="tx1"/>
                </a:solidFill>
              </a:rPr>
              <a:t> Friendly)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03A-93A5-DA40-8BDF-07AF4C5DA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482" y="1835964"/>
            <a:ext cx="4423719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You will no longer need to bring your hour logs to events or get signatures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Instead, we will now have a QR code to scan at every event which will automatically give you credit for hour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/>
              <a:t>EVERYONE NEEDS TO SCAN THIS CODE TO LOG THEIR OCTOBER HOURS!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Please make sure to include your first and last name or your hours will not be counted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84805-9437-A24C-A5F0-F85F83BBDD39}"/>
              </a:ext>
            </a:extLst>
          </p:cNvPr>
          <p:cNvSpPr txBox="1"/>
          <p:nvPr/>
        </p:nvSpPr>
        <p:spPr>
          <a:xfrm>
            <a:off x="7679724" y="6177261"/>
            <a:ext cx="2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Sophia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827DBE0-8658-3347-9050-5BAB83458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98" y="1887542"/>
            <a:ext cx="3728293" cy="38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0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ECFF-AF16-834F-9461-9B38B15C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2"/>
                </a:solidFill>
              </a:rPr>
              <a:t>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47B6-280F-B047-A804-4F0BFC63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b="1">
                <a:solidFill>
                  <a:schemeClr val="bg2"/>
                </a:solidFill>
              </a:rPr>
              <a:t>You will need two hours every month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b="1">
                <a:solidFill>
                  <a:schemeClr val="bg2"/>
                </a:solidFill>
              </a:rPr>
              <a:t>Please try not to sign up for more than 2 a month so we can provide hours to all members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b="1">
                <a:solidFill>
                  <a:schemeClr val="bg2"/>
                </a:solidFill>
              </a:rPr>
              <a:t>When signing up for events, include the amount of hours you will be completing in the comment section on sign up genius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b="1">
                <a:solidFill>
                  <a:schemeClr val="bg2"/>
                </a:solidFill>
              </a:rPr>
              <a:t>Please contact </a:t>
            </a:r>
            <a:r>
              <a:rPr lang="en-US" sz="3600" b="1">
                <a:solidFill>
                  <a:schemeClr val="bg2"/>
                </a:solidFill>
                <a:hlinkClick r:id="rId3"/>
              </a:rPr>
              <a:t>zhangk2003@yahoo.com</a:t>
            </a:r>
            <a:r>
              <a:rPr lang="en-US" sz="3600" b="1">
                <a:solidFill>
                  <a:schemeClr val="bg2"/>
                </a:solidFill>
              </a:rPr>
              <a:t> or </a:t>
            </a:r>
            <a:r>
              <a:rPr lang="en-US" sz="3600" b="1">
                <a:solidFill>
                  <a:schemeClr val="bg2"/>
                </a:solidFill>
                <a:hlinkClick r:id="rId4"/>
              </a:rPr>
              <a:t>sophiawengg2@gmail.com</a:t>
            </a:r>
            <a:r>
              <a:rPr lang="en-US" sz="3600" b="1">
                <a:solidFill>
                  <a:schemeClr val="bg2"/>
                </a:solidFill>
              </a:rPr>
              <a:t> with any questions!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A03BE-15D0-454E-B43C-7D6192DF7F0C}"/>
              </a:ext>
            </a:extLst>
          </p:cNvPr>
          <p:cNvSpPr txBox="1"/>
          <p:nvPr/>
        </p:nvSpPr>
        <p:spPr>
          <a:xfrm>
            <a:off x="7549978" y="6214030"/>
            <a:ext cx="62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Kelly</a:t>
            </a:r>
          </a:p>
        </p:txBody>
      </p:sp>
    </p:spTree>
    <p:extLst>
      <p:ext uri="{BB962C8B-B14F-4D97-AF65-F5344CB8AC3E}">
        <p14:creationId xmlns:p14="http://schemas.microsoft.com/office/powerpoint/2010/main" val="122051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8F408B32-E7BD-0B4B-8CC3-247DE463B9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1738512" y="620907"/>
            <a:ext cx="6894644" cy="4602175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972E7-86C4-624F-A02A-05E380EC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4643454" y="-1922426"/>
            <a:ext cx="1357290" cy="5691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2">
                    <a:lumMod val="75000"/>
                  </a:schemeClr>
                </a:solidFill>
              </a:rPr>
              <a:t>New Event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38F41-846C-0341-B888-384F4939ED6D}"/>
              </a:ext>
            </a:extLst>
          </p:cNvPr>
          <p:cNvSpPr txBox="1"/>
          <p:nvPr/>
        </p:nvSpPr>
        <p:spPr>
          <a:xfrm>
            <a:off x="1417918" y="5531085"/>
            <a:ext cx="7215238" cy="804862"/>
          </a:xfrm>
          <a:prstGeom prst="rect">
            <a:avLst/>
          </a:prstGeom>
        </p:spPr>
        <p:txBody>
          <a:bodyPr rtlCol="0" anchor="ctr"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You must wear a mask and stay 6 feet apart from others at every event!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C2A35-8755-FD42-B222-3D5C886055C9}"/>
              </a:ext>
            </a:extLst>
          </p:cNvPr>
          <p:cNvSpPr txBox="1"/>
          <p:nvPr/>
        </p:nvSpPr>
        <p:spPr>
          <a:xfrm>
            <a:off x="510844" y="1700686"/>
            <a:ext cx="827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K</a:t>
            </a:r>
          </a:p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E</a:t>
            </a:r>
          </a:p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N</a:t>
            </a:r>
          </a:p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D</a:t>
            </a:r>
          </a:p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Y</a:t>
            </a:r>
          </a:p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0667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F22479-6A01-894D-A353-9D50E7DA8818}"/>
              </a:ext>
            </a:extLst>
          </p:cNvPr>
          <p:cNvSpPr/>
          <p:nvPr/>
        </p:nvSpPr>
        <p:spPr>
          <a:xfrm>
            <a:off x="13284" y="2367171"/>
            <a:ext cx="911743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ARE NOW ALLOWED TO HAVE 10 </a:t>
            </a:r>
          </a:p>
          <a:p>
            <a:pPr algn="ctr"/>
            <a:r>
              <a:rPr lang="en-US" sz="4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“BOUGHT” HOURS DUE TO THIS</a:t>
            </a:r>
          </a:p>
          <a:p>
            <a:pPr algn="ctr"/>
            <a:r>
              <a:rPr lang="en-US" sz="4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YEAR’S CIRCUMSTANCES!</a:t>
            </a:r>
          </a:p>
          <a:p>
            <a:pPr algn="ctr"/>
            <a:endParaRPr lang="en-US" sz="4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                                                Alina</a:t>
            </a:r>
            <a:endParaRPr lang="en-US" sz="32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6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870B-B76B-4318-B819-8F339771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C283-DD05-4DF5-AA6B-2770902B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November 12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,17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,or 19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T-shirt Pickup 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November 15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Chalk Drawings(Maddie)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November 17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 Baked Goods (Mia &amp; Sydney)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November 19</a:t>
            </a:r>
            <a:r>
              <a:rPr lang="en-US" b="1" baseline="30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th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Nursing Home Cards (Taylor)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Friends of Foster Care donations collected on November 30th (Samantha) 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Friends of Foster Care Volunteering November/December (Maddie)</a:t>
            </a:r>
          </a:p>
          <a:p>
            <a:pPr marL="457200" indent="-457200">
              <a:buFont typeface="Courier New"/>
              <a:buChar char="o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December 13th Letters to Santa (Maddie)</a:t>
            </a:r>
          </a:p>
          <a:p>
            <a:pPr marL="457200" indent="-457200">
              <a:buFont typeface="Courier New"/>
              <a:buChar char="o"/>
            </a:pPr>
            <a:endParaRPr lang="en-US" sz="38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Courier New"/>
              <a:buChar char="o"/>
            </a:pP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A7C15-4BE0-0844-9B8C-2259F0291C03}"/>
              </a:ext>
            </a:extLst>
          </p:cNvPr>
          <p:cNvSpPr txBox="1"/>
          <p:nvPr/>
        </p:nvSpPr>
        <p:spPr>
          <a:xfrm>
            <a:off x="7648833" y="6322496"/>
            <a:ext cx="149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Sydney</a:t>
            </a:r>
          </a:p>
        </p:txBody>
      </p:sp>
    </p:spTree>
    <p:extLst>
      <p:ext uri="{BB962C8B-B14F-4D97-AF65-F5344CB8AC3E}">
        <p14:creationId xmlns:p14="http://schemas.microsoft.com/office/powerpoint/2010/main" val="355039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On-screen Show (4:3)</PresentationFormat>
  <Paragraphs>135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Wingdings</vt:lpstr>
      <vt:lpstr>Wingdings 2</vt:lpstr>
      <vt:lpstr>Calligraphy</vt:lpstr>
      <vt:lpstr>Key Club </vt:lpstr>
      <vt:lpstr>Today's Agenda</vt:lpstr>
      <vt:lpstr>Sign Up Genius</vt:lpstr>
      <vt:lpstr>Have not paid DUES on powerschool</vt:lpstr>
      <vt:lpstr>Hour logs(Covid Friendly)</vt:lpstr>
      <vt:lpstr>Hours</vt:lpstr>
      <vt:lpstr>New Event Requirements</vt:lpstr>
      <vt:lpstr>PowerPoint Presentation</vt:lpstr>
      <vt:lpstr>Upcoming events</vt:lpstr>
      <vt:lpstr>T-Shirt Pickup</vt:lpstr>
      <vt:lpstr>Chalk drawings </vt:lpstr>
      <vt:lpstr>Baked Goods</vt:lpstr>
      <vt:lpstr>Nursing Home cards</vt:lpstr>
      <vt:lpstr>Friends Of Foster Kids</vt:lpstr>
      <vt:lpstr>FRIENDS OF FOSTER KIDS</vt:lpstr>
      <vt:lpstr>Follow our twitter and Instagram!</vt:lpstr>
      <vt:lpstr>See you at our next meeting on December 1st!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Club</dc:title>
  <dc:creator>Mundle, Madison</dc:creator>
  <cp:lastModifiedBy>Mundle, Lindsey</cp:lastModifiedBy>
  <cp:revision>2</cp:revision>
  <dcterms:created xsi:type="dcterms:W3CDTF">2020-09-30T12:28:55Z</dcterms:created>
  <dcterms:modified xsi:type="dcterms:W3CDTF">2020-11-10T19:49:37Z</dcterms:modified>
</cp:coreProperties>
</file>