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263" r:id="rId4"/>
    <p:sldId id="259" r:id="rId5"/>
    <p:sldId id="315" r:id="rId6"/>
    <p:sldId id="265" r:id="rId7"/>
    <p:sldId id="267" r:id="rId8"/>
    <p:sldId id="308" r:id="rId9"/>
    <p:sldId id="307" r:id="rId10"/>
    <p:sldId id="316" r:id="rId11"/>
    <p:sldId id="285" r:id="rId12"/>
    <p:sldId id="269" r:id="rId13"/>
    <p:sldId id="321" r:id="rId14"/>
    <p:sldId id="322" r:id="rId15"/>
    <p:sldId id="325" r:id="rId16"/>
    <p:sldId id="323" r:id="rId17"/>
    <p:sldId id="324" r:id="rId18"/>
    <p:sldId id="326" r:id="rId19"/>
    <p:sldId id="264" r:id="rId20"/>
    <p:sldId id="287" r:id="rId21"/>
    <p:sldId id="261" r:id="rId22"/>
    <p:sldId id="291" r:id="rId23"/>
    <p:sldId id="289" r:id="rId24"/>
    <p:sldId id="275" r:id="rId25"/>
    <p:sldId id="260" r:id="rId26"/>
    <p:sldId id="262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DA5"/>
    <a:srgbClr val="002060"/>
    <a:srgbClr val="DC3D2A"/>
    <a:srgbClr val="77E6CA"/>
    <a:srgbClr val="97E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7FE03-F99F-48D4-8EA4-B492BC35B092}" v="189" dt="2024-03-05T13:16:22.105"/>
    <p1510:client id="{22D2308D-53EE-A2D4-A5AB-6BC18C6322E3}" v="49" dt="2024-03-04T02:00:44.705"/>
    <p1510:client id="{3EA25B67-060A-0965-4B7B-40C409299079}" v="319" dt="2024-03-04T00:44:40.755"/>
    <p1510:client id="{48EF00E8-2D78-2D1A-6F7C-15DBCF0024B2}" v="41" dt="2024-03-05T12:07:05.840"/>
    <p1510:client id="{4D3D600C-B602-C636-A654-62D03406661A}" v="1090" dt="2024-03-05T02:05:07.860"/>
    <p1510:client id="{738DB884-3CED-4FDD-D2DD-4F009A6287BC}" v="26" dt="2024-03-05T19:05:55.971"/>
    <p1510:client id="{92BD1E71-82E8-2E15-3C01-C7D6CA879EB0}" v="58" dt="2024-03-05T17:48:57.557"/>
    <p1510:client id="{A01353ED-E998-D825-D51D-C3A626BF0746}" v="29" dt="2024-03-05T01:19:55.643"/>
    <p1510:client id="{BBD92DD3-888B-6FE2-0F6C-1D9E21D7A8B4}" v="27" dt="2024-03-04T02:20:28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eval, McKenna" userId="689ee933-f984-4137-a0d2-221618aca614" providerId="ADAL" clId="{F4726462-A07B-4842-942F-7FB20BA95A50}"/>
    <pc:docChg chg="custSel modSld">
      <pc:chgData name="Koneval, McKenna" userId="689ee933-f984-4137-a0d2-221618aca614" providerId="ADAL" clId="{F4726462-A07B-4842-942F-7FB20BA95A50}" dt="2023-09-10T23:55:34.968" v="36" actId="1076"/>
      <pc:docMkLst>
        <pc:docMk/>
      </pc:docMkLst>
      <pc:sldChg chg="modSp">
        <pc:chgData name="Koneval, McKenna" userId="689ee933-f984-4137-a0d2-221618aca614" providerId="ADAL" clId="{F4726462-A07B-4842-942F-7FB20BA95A50}" dt="2023-09-10T23:55:34.968" v="36" actId="1076"/>
        <pc:sldMkLst>
          <pc:docMk/>
          <pc:sldMk cId="3178868402" sldId="274"/>
        </pc:sldMkLst>
        <pc:spChg chg="mod">
          <ac:chgData name="Koneval, McKenna" userId="689ee933-f984-4137-a0d2-221618aca614" providerId="ADAL" clId="{F4726462-A07B-4842-942F-7FB20BA95A50}" dt="2023-09-10T23:55:34.968" v="36" actId="1076"/>
          <ac:spMkLst>
            <pc:docMk/>
            <pc:sldMk cId="3178868402" sldId="274"/>
            <ac:spMk id="2" creationId="{9E70049E-3D1B-34CA-328D-9108CD6A304B}"/>
          </ac:spMkLst>
        </pc:spChg>
        <pc:spChg chg="mod">
          <ac:chgData name="Koneval, McKenna" userId="689ee933-f984-4137-a0d2-221618aca614" providerId="ADAL" clId="{F4726462-A07B-4842-942F-7FB20BA95A50}" dt="2023-09-10T23:55:10.489" v="30" actId="1076"/>
          <ac:spMkLst>
            <pc:docMk/>
            <pc:sldMk cId="3178868402" sldId="274"/>
            <ac:spMk id="3" creationId="{AE379BDF-E99E-55E9-16DA-86DC29B756FC}"/>
          </ac:spMkLst>
        </pc:spChg>
        <pc:spChg chg="mod">
          <ac:chgData name="Koneval, McKenna" userId="689ee933-f984-4137-a0d2-221618aca614" providerId="ADAL" clId="{F4726462-A07B-4842-942F-7FB20BA95A50}" dt="2023-09-10T23:55:15.919" v="32" actId="1076"/>
          <ac:spMkLst>
            <pc:docMk/>
            <pc:sldMk cId="3178868402" sldId="274"/>
            <ac:spMk id="5" creationId="{B6D481E7-1894-150E-093A-54282FC38DC3}"/>
          </ac:spMkLst>
        </pc:spChg>
      </pc:sldChg>
    </pc:docChg>
  </pc:docChgLst>
  <pc:docChgLst>
    <pc:chgData name="Quaglia, Mario" userId="S::1760003782@cvs.k12.mi.us::a049fb1f-4363-485d-8337-aee452eef39a" providerId="AD" clId="Web-{10EFA73B-7AC3-D0DB-B391-828FADDA7A5B}"/>
    <pc:docChg chg="modSld">
      <pc:chgData name="Quaglia, Mario" userId="S::1760003782@cvs.k12.mi.us::a049fb1f-4363-485d-8337-aee452eef39a" providerId="AD" clId="Web-{10EFA73B-7AC3-D0DB-B391-828FADDA7A5B}" dt="2023-09-08T02:30:07.503" v="50" actId="1076"/>
      <pc:docMkLst>
        <pc:docMk/>
      </pc:docMkLst>
      <pc:sldChg chg="modSp">
        <pc:chgData name="Quaglia, Mario" userId="S::1760003782@cvs.k12.mi.us::a049fb1f-4363-485d-8337-aee452eef39a" providerId="AD" clId="Web-{10EFA73B-7AC3-D0DB-B391-828FADDA7A5B}" dt="2023-09-08T02:04:03.667" v="6" actId="20577"/>
        <pc:sldMkLst>
          <pc:docMk/>
          <pc:sldMk cId="37268307" sldId="258"/>
        </pc:sldMkLst>
        <pc:spChg chg="mod">
          <ac:chgData name="Quaglia, Mario" userId="S::1760003782@cvs.k12.mi.us::a049fb1f-4363-485d-8337-aee452eef39a" providerId="AD" clId="Web-{10EFA73B-7AC3-D0DB-B391-828FADDA7A5B}" dt="2023-09-08T02:04:03.667" v="6" actId="20577"/>
          <ac:spMkLst>
            <pc:docMk/>
            <pc:sldMk cId="37268307" sldId="258"/>
            <ac:spMk id="8" creationId="{F2655A8F-572E-07F1-727D-0525DBC7067D}"/>
          </ac:spMkLst>
        </pc:spChg>
      </pc:sldChg>
      <pc:sldChg chg="addSp delSp modSp">
        <pc:chgData name="Quaglia, Mario" userId="S::1760003782@cvs.k12.mi.us::a049fb1f-4363-485d-8337-aee452eef39a" providerId="AD" clId="Web-{10EFA73B-7AC3-D0DB-B391-828FADDA7A5B}" dt="2023-09-08T02:30:07.503" v="50" actId="1076"/>
        <pc:sldMkLst>
          <pc:docMk/>
          <pc:sldMk cId="1351353204" sldId="265"/>
        </pc:sldMkLst>
        <pc:spChg chg="add del">
          <ac:chgData name="Quaglia, Mario" userId="S::1760003782@cvs.k12.mi.us::a049fb1f-4363-485d-8337-aee452eef39a" providerId="AD" clId="Web-{10EFA73B-7AC3-D0DB-B391-828FADDA7A5B}" dt="2023-09-08T02:29:39.580" v="43"/>
          <ac:spMkLst>
            <pc:docMk/>
            <pc:sldMk cId="1351353204" sldId="265"/>
            <ac:spMk id="8" creationId="{70AAA6C1-7BAA-17C9-4334-7F7DF2728866}"/>
          </ac:spMkLst>
        </pc:spChg>
        <pc:spChg chg="add mod">
          <ac:chgData name="Quaglia, Mario" userId="S::1760003782@cvs.k12.mi.us::a049fb1f-4363-485d-8337-aee452eef39a" providerId="AD" clId="Web-{10EFA73B-7AC3-D0DB-B391-828FADDA7A5B}" dt="2023-09-08T02:30:07.503" v="50" actId="1076"/>
          <ac:spMkLst>
            <pc:docMk/>
            <pc:sldMk cId="1351353204" sldId="265"/>
            <ac:spMk id="13" creationId="{BFB8944A-FE15-DC61-73E8-36E1D7464678}"/>
          </ac:spMkLst>
        </pc:spChg>
      </pc:sldChg>
      <pc:sldChg chg="addSp delSp modSp">
        <pc:chgData name="Quaglia, Mario" userId="S::1760003782@cvs.k12.mi.us::a049fb1f-4363-485d-8337-aee452eef39a" providerId="AD" clId="Web-{10EFA73B-7AC3-D0DB-B391-828FADDA7A5B}" dt="2023-09-08T02:27:41.734" v="41" actId="1076"/>
        <pc:sldMkLst>
          <pc:docMk/>
          <pc:sldMk cId="1029993963" sldId="266"/>
        </pc:sldMkLst>
        <pc:spChg chg="add mod">
          <ac:chgData name="Quaglia, Mario" userId="S::1760003782@cvs.k12.mi.us::a049fb1f-4363-485d-8337-aee452eef39a" providerId="AD" clId="Web-{10EFA73B-7AC3-D0DB-B391-828FADDA7A5B}" dt="2023-09-08T02:27:41.734" v="41" actId="1076"/>
          <ac:spMkLst>
            <pc:docMk/>
            <pc:sldMk cId="1029993963" sldId="266"/>
            <ac:spMk id="3" creationId="{ED2CA47D-784D-65EC-F161-49112F7F6D85}"/>
          </ac:spMkLst>
        </pc:spChg>
        <pc:spChg chg="mod">
          <ac:chgData name="Quaglia, Mario" userId="S::1760003782@cvs.k12.mi.us::a049fb1f-4363-485d-8337-aee452eef39a" providerId="AD" clId="Web-{10EFA73B-7AC3-D0DB-B391-828FADDA7A5B}" dt="2023-09-08T02:04:26.995" v="9" actId="14100"/>
          <ac:spMkLst>
            <pc:docMk/>
            <pc:sldMk cId="1029993963" sldId="266"/>
            <ac:spMk id="5" creationId="{DE658227-55D4-0822-FF55-F553791EC3AF}"/>
          </ac:spMkLst>
        </pc:spChg>
        <pc:spChg chg="del">
          <ac:chgData name="Quaglia, Mario" userId="S::1760003782@cvs.k12.mi.us::a049fb1f-4363-485d-8337-aee452eef39a" providerId="AD" clId="Web-{10EFA73B-7AC3-D0DB-B391-828FADDA7A5B}" dt="2023-09-08T02:04:14.870" v="7"/>
          <ac:spMkLst>
            <pc:docMk/>
            <pc:sldMk cId="1029993963" sldId="266"/>
            <ac:spMk id="6" creationId="{24745587-487B-E1E6-234A-1954D6F7EBA7}"/>
          </ac:spMkLst>
        </pc:spChg>
        <pc:spChg chg="mod">
          <ac:chgData name="Quaglia, Mario" userId="S::1760003782@cvs.k12.mi.us::a049fb1f-4363-485d-8337-aee452eef39a" providerId="AD" clId="Web-{10EFA73B-7AC3-D0DB-B391-828FADDA7A5B}" dt="2023-09-08T02:04:32.636" v="10" actId="1076"/>
          <ac:spMkLst>
            <pc:docMk/>
            <pc:sldMk cId="1029993963" sldId="266"/>
            <ac:spMk id="10" creationId="{BC7A63EE-5055-5D16-D7E5-15E04616F83C}"/>
          </ac:spMkLst>
        </pc:spChg>
        <pc:spChg chg="del">
          <ac:chgData name="Quaglia, Mario" userId="S::1760003782@cvs.k12.mi.us::a049fb1f-4363-485d-8337-aee452eef39a" providerId="AD" clId="Web-{10EFA73B-7AC3-D0DB-B391-828FADDA7A5B}" dt="2023-09-08T02:04:17.589" v="8"/>
          <ac:spMkLst>
            <pc:docMk/>
            <pc:sldMk cId="1029993963" sldId="266"/>
            <ac:spMk id="11" creationId="{BC4D0AB2-29EF-9380-287D-33EAF69DDF3B}"/>
          </ac:spMkLst>
        </pc:spChg>
        <pc:picChg chg="add mod">
          <ac:chgData name="Quaglia, Mario" userId="S::1760003782@cvs.k12.mi.us::a049fb1f-4363-485d-8337-aee452eef39a" providerId="AD" clId="Web-{10EFA73B-7AC3-D0DB-B391-828FADDA7A5B}" dt="2023-09-08T02:26:45.779" v="15" actId="1076"/>
          <ac:picMkLst>
            <pc:docMk/>
            <pc:sldMk cId="1029993963" sldId="266"/>
            <ac:picMk id="2" creationId="{1EB37C99-0FC2-5FDC-DEAB-0C521D023DAA}"/>
          </ac:picMkLst>
        </pc:picChg>
      </pc:sldChg>
    </pc:docChg>
  </pc:docChgLst>
  <pc:docChgLst>
    <pc:chgData clId="Web-{D236F44E-663C-F7ED-3181-FFC251CEB69C}"/>
    <pc:docChg chg="addSld">
      <pc:chgData name="" userId="" providerId="" clId="Web-{D236F44E-663C-F7ED-3181-FFC251CEB69C}" dt="2023-09-07T22:52:53.539" v="0"/>
      <pc:docMkLst>
        <pc:docMk/>
      </pc:docMkLst>
      <pc:sldChg chg="new">
        <pc:chgData name="" userId="" providerId="" clId="Web-{D236F44E-663C-F7ED-3181-FFC251CEB69C}" dt="2023-09-07T22:52:53.539" v="0"/>
        <pc:sldMkLst>
          <pc:docMk/>
          <pc:sldMk cId="1660783140" sldId="257"/>
        </pc:sldMkLst>
      </pc:sldChg>
    </pc:docChg>
  </pc:docChgLst>
  <pc:docChgLst>
    <pc:chgData name="Amore, Olivia" userId="S::1760003166@cvs.k12.mi.us::78dcbf29-9606-4570-b0cb-97633e42e4fb" providerId="AD" clId="Web-{AA86BD7A-76EB-0491-76B0-FC921745742B}"/>
    <pc:docChg chg="delSld modSld sldOrd">
      <pc:chgData name="Amore, Olivia" userId="S::1760003166@cvs.k12.mi.us::78dcbf29-9606-4570-b0cb-97633e42e4fb" providerId="AD" clId="Web-{AA86BD7A-76EB-0491-76B0-FC921745742B}" dt="2024-02-28T12:56:52.449" v="1013" actId="20577"/>
      <pc:docMkLst>
        <pc:docMk/>
      </pc:docMkLst>
      <pc:sldChg chg="modSp">
        <pc:chgData name="Amore, Olivia" userId="S::1760003166@cvs.k12.mi.us::78dcbf29-9606-4570-b0cb-97633e42e4fb" providerId="AD" clId="Web-{AA86BD7A-76EB-0491-76B0-FC921745742B}" dt="2024-02-28T12:56:52.449" v="1013" actId="20577"/>
        <pc:sldMkLst>
          <pc:docMk/>
          <pc:sldMk cId="109857222" sldId="256"/>
        </pc:sldMkLst>
        <pc:spChg chg="mod">
          <ac:chgData name="Amore, Olivia" userId="S::1760003166@cvs.k12.mi.us::78dcbf29-9606-4570-b0cb-97633e42e4fb" providerId="AD" clId="Web-{AA86BD7A-76EB-0491-76B0-FC921745742B}" dt="2024-02-28T12:52:05.439" v="915" actId="20577"/>
          <ac:spMkLst>
            <pc:docMk/>
            <pc:sldMk cId="109857222" sldId="256"/>
            <ac:spMk id="7" creationId="{CA4E25B4-E4AD-2F86-0143-81DB8927DFC4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56:52.449" v="1013" actId="20577"/>
          <ac:spMkLst>
            <pc:docMk/>
            <pc:sldMk cId="109857222" sldId="256"/>
            <ac:spMk id="11" creationId="{342DA78F-6AE3-3F3A-6B62-ABC6239E6EEF}"/>
          </ac:spMkLst>
        </pc:spChg>
      </pc:sldChg>
      <pc:sldChg chg="ord">
        <pc:chgData name="Amore, Olivia" userId="S::1760003166@cvs.k12.mi.us::78dcbf29-9606-4570-b0cb-97633e42e4fb" providerId="AD" clId="Web-{AA86BD7A-76EB-0491-76B0-FC921745742B}" dt="2024-02-28T12:55:53.322" v="972"/>
        <pc:sldMkLst>
          <pc:docMk/>
          <pc:sldMk cId="3574021531" sldId="262"/>
        </pc:sldMkLst>
      </pc:sldChg>
      <pc:sldChg chg="modSp">
        <pc:chgData name="Amore, Olivia" userId="S::1760003166@cvs.k12.mi.us::78dcbf29-9606-4570-b0cb-97633e42e4fb" providerId="AD" clId="Web-{AA86BD7A-76EB-0491-76B0-FC921745742B}" dt="2024-02-28T12:52:30.705" v="919" actId="1076"/>
        <pc:sldMkLst>
          <pc:docMk/>
          <pc:sldMk cId="2001443142" sldId="263"/>
        </pc:sldMkLst>
        <pc:spChg chg="mod">
          <ac:chgData name="Amore, Olivia" userId="S::1760003166@cvs.k12.mi.us::78dcbf29-9606-4570-b0cb-97633e42e4fb" providerId="AD" clId="Web-{AA86BD7A-76EB-0491-76B0-FC921745742B}" dt="2024-02-28T12:52:30.705" v="919" actId="1076"/>
          <ac:spMkLst>
            <pc:docMk/>
            <pc:sldMk cId="2001443142" sldId="263"/>
            <ac:spMk id="7" creationId="{2C3261FF-2BC3-B28B-5FAC-D445C2051857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52:27.033" v="918" actId="1076"/>
          <ac:spMkLst>
            <pc:docMk/>
            <pc:sldMk cId="2001443142" sldId="263"/>
            <ac:spMk id="9" creationId="{FF198FC6-F23B-0327-40CF-BD1CBC944F95}"/>
          </ac:spMkLst>
        </pc:spChg>
      </pc:sldChg>
      <pc:sldChg chg="addSp delSp modSp">
        <pc:chgData name="Amore, Olivia" userId="S::1760003166@cvs.k12.mi.us::78dcbf29-9606-4570-b0cb-97633e42e4fb" providerId="AD" clId="Web-{AA86BD7A-76EB-0491-76B0-FC921745742B}" dt="2024-02-28T12:49:11.808" v="849" actId="20577"/>
        <pc:sldMkLst>
          <pc:docMk/>
          <pc:sldMk cId="2367700163" sldId="267"/>
        </pc:sldMkLst>
        <pc:spChg chg="mod">
          <ac:chgData name="Amore, Olivia" userId="S::1760003166@cvs.k12.mi.us::78dcbf29-9606-4570-b0cb-97633e42e4fb" providerId="AD" clId="Web-{AA86BD7A-76EB-0491-76B0-FC921745742B}" dt="2024-02-28T12:20:27.402" v="37" actId="20577"/>
          <ac:spMkLst>
            <pc:docMk/>
            <pc:sldMk cId="2367700163" sldId="267"/>
            <ac:spMk id="2" creationId="{549B2DBC-3F10-28E1-67CD-684A4CED31D9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26:05.399" v="155" actId="1076"/>
          <ac:spMkLst>
            <pc:docMk/>
            <pc:sldMk cId="2367700163" sldId="267"/>
            <ac:spMk id="5" creationId="{925148CD-97C6-BCEC-6C9D-3A0EFC8F29EB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49:11.808" v="849" actId="20577"/>
          <ac:spMkLst>
            <pc:docMk/>
            <pc:sldMk cId="2367700163" sldId="267"/>
            <ac:spMk id="8" creationId="{6C4D7462-49DB-157B-9897-BDB8BAFCB0E1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21:16.810" v="40" actId="20577"/>
          <ac:spMkLst>
            <pc:docMk/>
            <pc:sldMk cId="2367700163" sldId="267"/>
            <ac:spMk id="10" creationId="{8E085614-7D3B-F934-B33D-3241D88F6746}"/>
          </ac:spMkLst>
        </pc:spChg>
        <pc:picChg chg="add mod">
          <ac:chgData name="Amore, Olivia" userId="S::1760003166@cvs.k12.mi.us::78dcbf29-9606-4570-b0cb-97633e42e4fb" providerId="AD" clId="Web-{AA86BD7A-76EB-0491-76B0-FC921745742B}" dt="2024-02-28T12:24:56.255" v="121" actId="1076"/>
          <ac:picMkLst>
            <pc:docMk/>
            <pc:sldMk cId="2367700163" sldId="267"/>
            <ac:picMk id="3" creationId="{49EE337A-07C8-7A28-A107-096D6CD31E90}"/>
          </ac:picMkLst>
        </pc:picChg>
        <pc:picChg chg="del">
          <ac:chgData name="Amore, Olivia" userId="S::1760003166@cvs.k12.mi.us::78dcbf29-9606-4570-b0cb-97633e42e4fb" providerId="AD" clId="Web-{AA86BD7A-76EB-0491-76B0-FC921745742B}" dt="2024-02-28T12:21:11.576" v="38"/>
          <ac:picMkLst>
            <pc:docMk/>
            <pc:sldMk cId="2367700163" sldId="267"/>
            <ac:picMk id="4" creationId="{0FD610F4-65C0-E849-CDE6-C6152666680C}"/>
          </ac:picMkLst>
        </pc:picChg>
      </pc:sldChg>
      <pc:sldChg chg="delSp modSp">
        <pc:chgData name="Amore, Olivia" userId="S::1760003166@cvs.k12.mi.us::78dcbf29-9606-4570-b0cb-97633e42e4fb" providerId="AD" clId="Web-{AA86BD7A-76EB-0491-76B0-FC921745742B}" dt="2024-02-28T12:12:52.339" v="27" actId="20577"/>
        <pc:sldMkLst>
          <pc:docMk/>
          <pc:sldMk cId="2281864302" sldId="285"/>
        </pc:sldMkLst>
        <pc:spChg chg="mod">
          <ac:chgData name="Amore, Olivia" userId="S::1760003166@cvs.k12.mi.us::78dcbf29-9606-4570-b0cb-97633e42e4fb" providerId="AD" clId="Web-{AA86BD7A-76EB-0491-76B0-FC921745742B}" dt="2024-02-28T12:12:44.636" v="25" actId="1076"/>
          <ac:spMkLst>
            <pc:docMk/>
            <pc:sldMk cId="2281864302" sldId="285"/>
            <ac:spMk id="4" creationId="{E83478E5-95B3-6033-B5A2-21C966095311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12:41.010" v="24" actId="1076"/>
          <ac:spMkLst>
            <pc:docMk/>
            <pc:sldMk cId="2281864302" sldId="285"/>
            <ac:spMk id="5" creationId="{18A6DF9B-91D6-3E59-2910-7D7FA8FF8FE4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12:52.339" v="27" actId="20577"/>
          <ac:spMkLst>
            <pc:docMk/>
            <pc:sldMk cId="2281864302" sldId="285"/>
            <ac:spMk id="7" creationId="{F7B17275-EBB7-8CEB-BA80-839821AA7F7B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12:35.432" v="23" actId="1076"/>
          <ac:spMkLst>
            <pc:docMk/>
            <pc:sldMk cId="2281864302" sldId="285"/>
            <ac:spMk id="9" creationId="{BD7DDAF9-CF7F-2294-D3B6-E101664803D3}"/>
          </ac:spMkLst>
        </pc:spChg>
        <pc:spChg chg="del mod">
          <ac:chgData name="Amore, Olivia" userId="S::1760003166@cvs.k12.mi.us::78dcbf29-9606-4570-b0cb-97633e42e4fb" providerId="AD" clId="Web-{AA86BD7A-76EB-0491-76B0-FC921745742B}" dt="2024-02-28T12:12:18.541" v="19"/>
          <ac:spMkLst>
            <pc:docMk/>
            <pc:sldMk cId="2281864302" sldId="285"/>
            <ac:spMk id="11" creationId="{47CB80D0-20EB-003C-6C05-7FAF6314A7F2}"/>
          </ac:spMkLst>
        </pc:spChg>
      </pc:sldChg>
      <pc:sldChg chg="modSp">
        <pc:chgData name="Amore, Olivia" userId="S::1760003166@cvs.k12.mi.us::78dcbf29-9606-4570-b0cb-97633e42e4fb" providerId="AD" clId="Web-{AA86BD7A-76EB-0491-76B0-FC921745742B}" dt="2024-02-28T12:55:11.461" v="969" actId="20577"/>
        <pc:sldMkLst>
          <pc:docMk/>
          <pc:sldMk cId="696835770" sldId="287"/>
        </pc:sldMkLst>
        <pc:spChg chg="mod">
          <ac:chgData name="Amore, Olivia" userId="S::1760003166@cvs.k12.mi.us::78dcbf29-9606-4570-b0cb-97633e42e4fb" providerId="AD" clId="Web-{AA86BD7A-76EB-0491-76B0-FC921745742B}" dt="2024-02-28T12:55:11.461" v="969" actId="20577"/>
          <ac:spMkLst>
            <pc:docMk/>
            <pc:sldMk cId="696835770" sldId="287"/>
            <ac:spMk id="3" creationId="{580F8E29-4AA5-4E44-FA59-EFFC7D71D8A3}"/>
          </ac:spMkLst>
        </pc:spChg>
      </pc:sldChg>
      <pc:sldChg chg="addSp delSp modSp">
        <pc:chgData name="Amore, Olivia" userId="S::1760003166@cvs.k12.mi.us::78dcbf29-9606-4570-b0cb-97633e42e4fb" providerId="AD" clId="Web-{AA86BD7A-76EB-0491-76B0-FC921745742B}" dt="2024-02-28T12:52:54.144" v="920"/>
        <pc:sldMkLst>
          <pc:docMk/>
          <pc:sldMk cId="2805062747" sldId="307"/>
        </pc:sldMkLst>
        <pc:spChg chg="mod">
          <ac:chgData name="Amore, Olivia" userId="S::1760003166@cvs.k12.mi.us::78dcbf29-9606-4570-b0cb-97633e42e4fb" providerId="AD" clId="Web-{AA86BD7A-76EB-0491-76B0-FC921745742B}" dt="2024-02-28T12:27:44.715" v="211" actId="1076"/>
          <ac:spMkLst>
            <pc:docMk/>
            <pc:sldMk cId="2805062747" sldId="307"/>
            <ac:spMk id="2" creationId="{2C4496EC-224B-5446-9F87-03A2CF863358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27:16.620" v="207" actId="1076"/>
          <ac:spMkLst>
            <pc:docMk/>
            <pc:sldMk cId="2805062747" sldId="307"/>
            <ac:spMk id="5" creationId="{62A4A0AE-C7B6-BBD9-EB82-E97245A2FA9A}"/>
          </ac:spMkLst>
        </pc:spChg>
        <pc:spChg chg="add">
          <ac:chgData name="Amore, Olivia" userId="S::1760003166@cvs.k12.mi.us::78dcbf29-9606-4570-b0cb-97633e42e4fb" providerId="AD" clId="Web-{AA86BD7A-76EB-0491-76B0-FC921745742B}" dt="2024-02-28T12:52:54.144" v="920"/>
          <ac:spMkLst>
            <pc:docMk/>
            <pc:sldMk cId="2805062747" sldId="307"/>
            <ac:spMk id="6" creationId="{D67845EB-A7D7-17E8-93B1-9E54FED21814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27:31.214" v="209" actId="1076"/>
          <ac:spMkLst>
            <pc:docMk/>
            <pc:sldMk cId="2805062747" sldId="307"/>
            <ac:spMk id="8" creationId="{98F2F3D3-2208-8B3D-1BB7-00B2F039990C}"/>
          </ac:spMkLst>
        </pc:spChg>
        <pc:spChg chg="del mod">
          <ac:chgData name="Amore, Olivia" userId="S::1760003166@cvs.k12.mi.us::78dcbf29-9606-4570-b0cb-97633e42e4fb" providerId="AD" clId="Web-{AA86BD7A-76EB-0491-76B0-FC921745742B}" dt="2024-02-28T12:27:12.042" v="206"/>
          <ac:spMkLst>
            <pc:docMk/>
            <pc:sldMk cId="2805062747" sldId="307"/>
            <ac:spMk id="10" creationId="{1EE7E9EC-B535-D9F6-D708-339E0E9460A0}"/>
          </ac:spMkLst>
        </pc:spChg>
        <pc:picChg chg="del">
          <ac:chgData name="Amore, Olivia" userId="S::1760003166@cvs.k12.mi.us::78dcbf29-9606-4570-b0cb-97633e42e4fb" providerId="AD" clId="Web-{AA86BD7A-76EB-0491-76B0-FC921745742B}" dt="2024-02-28T12:26:38.853" v="172"/>
          <ac:picMkLst>
            <pc:docMk/>
            <pc:sldMk cId="2805062747" sldId="307"/>
            <ac:picMk id="3" creationId="{676C7791-5223-1FB2-1C6D-1920703EFAC7}"/>
          </ac:picMkLst>
        </pc:picChg>
      </pc:sldChg>
      <pc:sldChg chg="addSp delSp modSp">
        <pc:chgData name="Amore, Olivia" userId="S::1760003166@cvs.k12.mi.us::78dcbf29-9606-4570-b0cb-97633e42e4fb" providerId="AD" clId="Web-{AA86BD7A-76EB-0491-76B0-FC921745742B}" dt="2024-02-28T12:53:46.661" v="942" actId="1076"/>
        <pc:sldMkLst>
          <pc:docMk/>
          <pc:sldMk cId="3257704790" sldId="308"/>
        </pc:sldMkLst>
        <pc:spChg chg="mod">
          <ac:chgData name="Amore, Olivia" userId="S::1760003166@cvs.k12.mi.us::78dcbf29-9606-4570-b0cb-97633e42e4fb" providerId="AD" clId="Web-{AA86BD7A-76EB-0491-76B0-FC921745742B}" dt="2024-02-28T12:28:12.747" v="230" actId="1076"/>
          <ac:spMkLst>
            <pc:docMk/>
            <pc:sldMk cId="3257704790" sldId="308"/>
            <ac:spMk id="2" creationId="{D3B5EAA4-FF49-48F7-0430-D774E6218C40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34:44.308" v="406" actId="14100"/>
          <ac:spMkLst>
            <pc:docMk/>
            <pc:sldMk cId="3257704790" sldId="308"/>
            <ac:spMk id="5" creationId="{EBDA0753-2BCD-F5D2-771D-537B37E965B5}"/>
          </ac:spMkLst>
        </pc:spChg>
        <pc:spChg chg="add mod">
          <ac:chgData name="Amore, Olivia" userId="S::1760003166@cvs.k12.mi.us::78dcbf29-9606-4570-b0cb-97633e42e4fb" providerId="AD" clId="Web-{AA86BD7A-76EB-0491-76B0-FC921745742B}" dt="2024-02-28T12:47:42.601" v="795" actId="1076"/>
          <ac:spMkLst>
            <pc:docMk/>
            <pc:sldMk cId="3257704790" sldId="308"/>
            <ac:spMk id="7" creationId="{B513AFF5-D896-B777-4258-1D7F75F33D09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53:46.661" v="942" actId="1076"/>
          <ac:spMkLst>
            <pc:docMk/>
            <pc:sldMk cId="3257704790" sldId="308"/>
            <ac:spMk id="8" creationId="{358F8796-0727-B315-9490-37986F6BC12B}"/>
          </ac:spMkLst>
        </pc:spChg>
        <pc:spChg chg="add del">
          <ac:chgData name="Amore, Olivia" userId="S::1760003166@cvs.k12.mi.us::78dcbf29-9606-4570-b0cb-97633e42e4fb" providerId="AD" clId="Web-{AA86BD7A-76EB-0491-76B0-FC921745742B}" dt="2024-02-28T12:46:01.770" v="746"/>
          <ac:spMkLst>
            <pc:docMk/>
            <pc:sldMk cId="3257704790" sldId="308"/>
            <ac:spMk id="9" creationId="{927EAFA8-71FE-5163-DF7D-C47FBDD7E079}"/>
          </ac:spMkLst>
        </pc:spChg>
        <pc:spChg chg="add del mod">
          <ac:chgData name="Amore, Olivia" userId="S::1760003166@cvs.k12.mi.us::78dcbf29-9606-4570-b0cb-97633e42e4fb" providerId="AD" clId="Web-{AA86BD7A-76EB-0491-76B0-FC921745742B}" dt="2024-02-28T12:47:58.696" v="804"/>
          <ac:spMkLst>
            <pc:docMk/>
            <pc:sldMk cId="3257704790" sldId="308"/>
            <ac:spMk id="10" creationId="{A00A513A-9BD6-B3FC-E91C-C72A8EB8BB20}"/>
          </ac:spMkLst>
        </pc:spChg>
        <pc:spChg chg="add del">
          <ac:chgData name="Amore, Olivia" userId="S::1760003166@cvs.k12.mi.us::78dcbf29-9606-4570-b0cb-97633e42e4fb" providerId="AD" clId="Web-{AA86BD7A-76EB-0491-76B0-FC921745742B}" dt="2024-02-28T12:46:09.254" v="748"/>
          <ac:spMkLst>
            <pc:docMk/>
            <pc:sldMk cId="3257704790" sldId="308"/>
            <ac:spMk id="11" creationId="{8C65728A-FD27-E7C1-AD3C-8981DFFC5B08}"/>
          </ac:spMkLst>
        </pc:spChg>
        <pc:picChg chg="add mod ord">
          <ac:chgData name="Amore, Olivia" userId="S::1760003166@cvs.k12.mi.us::78dcbf29-9606-4570-b0cb-97633e42e4fb" providerId="AD" clId="Web-{AA86BD7A-76EB-0491-76B0-FC921745742B}" dt="2024-02-28T12:45:53.551" v="744"/>
          <ac:picMkLst>
            <pc:docMk/>
            <pc:sldMk cId="3257704790" sldId="308"/>
            <ac:picMk id="3" creationId="{5BE86BBA-4F6D-7863-A355-C981FA65DECA}"/>
          </ac:picMkLst>
        </pc:picChg>
        <pc:picChg chg="del">
          <ac:chgData name="Amore, Olivia" userId="S::1760003166@cvs.k12.mi.us::78dcbf29-9606-4570-b0cb-97633e42e4fb" providerId="AD" clId="Web-{AA86BD7A-76EB-0491-76B0-FC921745742B}" dt="2024-02-28T12:28:15.763" v="231"/>
          <ac:picMkLst>
            <pc:docMk/>
            <pc:sldMk cId="3257704790" sldId="308"/>
            <ac:picMk id="4" creationId="{6962ABD7-1ED9-6289-98D7-352DADF124A3}"/>
          </ac:picMkLst>
        </pc:picChg>
        <pc:picChg chg="add mod">
          <ac:chgData name="Amore, Olivia" userId="S::1760003166@cvs.k12.mi.us::78dcbf29-9606-4570-b0cb-97633e42e4fb" providerId="AD" clId="Web-{AA86BD7A-76EB-0491-76B0-FC921745742B}" dt="2024-02-28T12:45:46.597" v="742" actId="1076"/>
          <ac:picMkLst>
            <pc:docMk/>
            <pc:sldMk cId="3257704790" sldId="308"/>
            <ac:picMk id="6" creationId="{D7E2B179-1AE7-9C5D-F07B-3055EA8988BA}"/>
          </ac:picMkLst>
        </pc:picChg>
      </pc:sldChg>
      <pc:sldChg chg="addSp delSp modSp">
        <pc:chgData name="Amore, Olivia" userId="S::1760003166@cvs.k12.mi.us::78dcbf29-9606-4570-b0cb-97633e42e4fb" providerId="AD" clId="Web-{AA86BD7A-76EB-0491-76B0-FC921745742B}" dt="2024-02-28T12:54:21.084" v="959" actId="1076"/>
        <pc:sldMkLst>
          <pc:docMk/>
          <pc:sldMk cId="2942518089" sldId="316"/>
        </pc:sldMkLst>
        <pc:spChg chg="mod">
          <ac:chgData name="Amore, Olivia" userId="S::1760003166@cvs.k12.mi.us::78dcbf29-9606-4570-b0cb-97633e42e4fb" providerId="AD" clId="Web-{AA86BD7A-76EB-0491-76B0-FC921745742B}" dt="2024-02-28T12:41:14.744" v="607" actId="1076"/>
          <ac:spMkLst>
            <pc:docMk/>
            <pc:sldMk cId="2942518089" sldId="316"/>
            <ac:spMk id="2" creationId="{D3B5EAA4-FF49-48F7-0430-D774E6218C40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41:43.995" v="629" actId="14100"/>
          <ac:spMkLst>
            <pc:docMk/>
            <pc:sldMk cId="2942518089" sldId="316"/>
            <ac:spMk id="5" creationId="{EBDA0753-2BCD-F5D2-771D-537B37E965B5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54:21.084" v="959" actId="1076"/>
          <ac:spMkLst>
            <pc:docMk/>
            <pc:sldMk cId="2942518089" sldId="316"/>
            <ac:spMk id="8" creationId="{358F8796-0727-B315-9490-37986F6BC12B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43:16.826" v="655" actId="20577"/>
          <ac:spMkLst>
            <pc:docMk/>
            <pc:sldMk cId="2942518089" sldId="316"/>
            <ac:spMk id="10" creationId="{A00A513A-9BD6-B3FC-E91C-C72A8EB8BB20}"/>
          </ac:spMkLst>
        </pc:spChg>
        <pc:picChg chg="del">
          <ac:chgData name="Amore, Olivia" userId="S::1760003166@cvs.k12.mi.us::78dcbf29-9606-4570-b0cb-97633e42e4fb" providerId="AD" clId="Web-{AA86BD7A-76EB-0491-76B0-FC921745742B}" dt="2024-02-28T12:36:05.123" v="416"/>
          <ac:picMkLst>
            <pc:docMk/>
            <pc:sldMk cId="2942518089" sldId="316"/>
            <ac:picMk id="3" creationId="{CBACE4DE-8AED-F5A5-C436-425B8A43730C}"/>
          </ac:picMkLst>
        </pc:picChg>
        <pc:picChg chg="add mod">
          <ac:chgData name="Amore, Olivia" userId="S::1760003166@cvs.k12.mi.us::78dcbf29-9606-4570-b0cb-97633e42e4fb" providerId="AD" clId="Web-{AA86BD7A-76EB-0491-76B0-FC921745742B}" dt="2024-02-28T12:42:25.418" v="650" actId="1076"/>
          <ac:picMkLst>
            <pc:docMk/>
            <pc:sldMk cId="2942518089" sldId="316"/>
            <ac:picMk id="4" creationId="{248983EB-7CAF-6D1F-B7BA-FC48FD0F8928}"/>
          </ac:picMkLst>
        </pc:picChg>
      </pc:sldChg>
      <pc:sldChg chg="addSp delSp modSp del">
        <pc:chgData name="Amore, Olivia" userId="S::1760003166@cvs.k12.mi.us::78dcbf29-9606-4570-b0cb-97633e42e4fb" providerId="AD" clId="Web-{AA86BD7A-76EB-0491-76B0-FC921745742B}" dt="2024-02-28T12:54:30.491" v="961"/>
        <pc:sldMkLst>
          <pc:docMk/>
          <pc:sldMk cId="351309567" sldId="317"/>
        </pc:sldMkLst>
        <pc:spChg chg="del">
          <ac:chgData name="Amore, Olivia" userId="S::1760003166@cvs.k12.mi.us::78dcbf29-9606-4570-b0cb-97633e42e4fb" providerId="AD" clId="Web-{AA86BD7A-76EB-0491-76B0-FC921745742B}" dt="2024-02-28T12:54:28.194" v="960"/>
          <ac:spMkLst>
            <pc:docMk/>
            <pc:sldMk cId="351309567" sldId="317"/>
            <ac:spMk id="2" creationId="{D3B5EAA4-FF49-48F7-0430-D774E6218C40}"/>
          </ac:spMkLst>
        </pc:spChg>
        <pc:spChg chg="add mod">
          <ac:chgData name="Amore, Olivia" userId="S::1760003166@cvs.k12.mi.us::78dcbf29-9606-4570-b0cb-97633e42e4fb" providerId="AD" clId="Web-{AA86BD7A-76EB-0491-76B0-FC921745742B}" dt="2024-02-28T12:54:28.194" v="960"/>
          <ac:spMkLst>
            <pc:docMk/>
            <pc:sldMk cId="351309567" sldId="317"/>
            <ac:spMk id="6" creationId="{4FC1CC74-2638-903E-5BA2-DEEE765CE9C8}"/>
          </ac:spMkLst>
        </pc:spChg>
      </pc:sldChg>
      <pc:sldChg chg="del">
        <pc:chgData name="Amore, Olivia" userId="S::1760003166@cvs.k12.mi.us::78dcbf29-9606-4570-b0cb-97633e42e4fb" providerId="AD" clId="Web-{AA86BD7A-76EB-0491-76B0-FC921745742B}" dt="2024-02-28T12:55:29.993" v="971"/>
        <pc:sldMkLst>
          <pc:docMk/>
          <pc:sldMk cId="3146723320" sldId="318"/>
        </pc:sldMkLst>
      </pc:sldChg>
      <pc:sldChg chg="del">
        <pc:chgData name="Amore, Olivia" userId="S::1760003166@cvs.k12.mi.us::78dcbf29-9606-4570-b0cb-97633e42e4fb" providerId="AD" clId="Web-{AA86BD7A-76EB-0491-76B0-FC921745742B}" dt="2024-02-28T12:55:28.055" v="970"/>
        <pc:sldMkLst>
          <pc:docMk/>
          <pc:sldMk cId="3961912863" sldId="319"/>
        </pc:sldMkLst>
      </pc:sldChg>
      <pc:sldChg chg="delSp modSp">
        <pc:chgData name="Amore, Olivia" userId="S::1760003166@cvs.k12.mi.us::78dcbf29-9606-4570-b0cb-97633e42e4fb" providerId="AD" clId="Web-{AA86BD7A-76EB-0491-76B0-FC921745742B}" dt="2024-02-28T12:51:39.672" v="903" actId="20577"/>
        <pc:sldMkLst>
          <pc:docMk/>
          <pc:sldMk cId="3424784576" sldId="320"/>
        </pc:sldMkLst>
        <pc:spChg chg="del mod">
          <ac:chgData name="Amore, Olivia" userId="S::1760003166@cvs.k12.mi.us::78dcbf29-9606-4570-b0cb-97633e42e4fb" providerId="AD" clId="Web-{AA86BD7A-76EB-0491-76B0-FC921745742B}" dt="2024-02-28T12:43:50.218" v="659"/>
          <ac:spMkLst>
            <pc:docMk/>
            <pc:sldMk cId="3424784576" sldId="320"/>
            <ac:spMk id="3" creationId="{AEE45DE3-9FD4-B16D-BC43-7A71BA2737FC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51:39.672" v="903" actId="20577"/>
          <ac:spMkLst>
            <pc:docMk/>
            <pc:sldMk cId="3424784576" sldId="320"/>
            <ac:spMk id="7" creationId="{CA4E25B4-E4AD-2F86-0143-81DB8927DFC4}"/>
          </ac:spMkLst>
        </pc:spChg>
        <pc:spChg chg="mod">
          <ac:chgData name="Amore, Olivia" userId="S::1760003166@cvs.k12.mi.us::78dcbf29-9606-4570-b0cb-97633e42e4fb" providerId="AD" clId="Web-{AA86BD7A-76EB-0491-76B0-FC921745742B}" dt="2024-02-28T12:51:34.141" v="902" actId="20577"/>
          <ac:spMkLst>
            <pc:docMk/>
            <pc:sldMk cId="3424784576" sldId="320"/>
            <ac:spMk id="11" creationId="{342DA78F-6AE3-3F3A-6B62-ABC6239E6EEF}"/>
          </ac:spMkLst>
        </pc:spChg>
        <pc:spChg chg="del">
          <ac:chgData name="Amore, Olivia" userId="S::1760003166@cvs.k12.mi.us::78dcbf29-9606-4570-b0cb-97633e42e4fb" providerId="AD" clId="Web-{AA86BD7A-76EB-0491-76B0-FC921745742B}" dt="2024-02-28T12:43:52.796" v="660"/>
          <ac:spMkLst>
            <pc:docMk/>
            <pc:sldMk cId="3424784576" sldId="320"/>
            <ac:spMk id="12" creationId="{4E714A9C-7B17-5A65-2511-C6F065A2D153}"/>
          </ac:spMkLst>
        </pc:spChg>
        <pc:picChg chg="del">
          <ac:chgData name="Amore, Olivia" userId="S::1760003166@cvs.k12.mi.us::78dcbf29-9606-4570-b0cb-97633e42e4fb" providerId="AD" clId="Web-{AA86BD7A-76EB-0491-76B0-FC921745742B}" dt="2024-02-28T12:43:48.405" v="658"/>
          <ac:picMkLst>
            <pc:docMk/>
            <pc:sldMk cId="3424784576" sldId="320"/>
            <ac:picMk id="2" creationId="{6261F245-2816-FD23-6537-9BA12B6B5F71}"/>
          </ac:picMkLst>
        </pc:picChg>
      </pc:sldChg>
    </pc:docChg>
  </pc:docChgLst>
  <pc:docChgLst>
    <pc:chgData name="Quaglia, Mario" userId="S::1760003782@cvs.k12.mi.us::a049fb1f-4363-485d-8337-aee452eef39a" providerId="AD" clId="Web-{3891D522-B9B9-17E6-0C68-28895F1F8B95}"/>
    <pc:docChg chg="addSld modSld sldOrd">
      <pc:chgData name="Quaglia, Mario" userId="S::1760003782@cvs.k12.mi.us::a049fb1f-4363-485d-8337-aee452eef39a" providerId="AD" clId="Web-{3891D522-B9B9-17E6-0C68-28895F1F8B95}" dt="2023-10-02T12:07:55.213" v="716" actId="20577"/>
      <pc:docMkLst>
        <pc:docMk/>
      </pc:docMkLst>
      <pc:sldChg chg="modSp">
        <pc:chgData name="Quaglia, Mario" userId="S::1760003782@cvs.k12.mi.us::a049fb1f-4363-485d-8337-aee452eef39a" providerId="AD" clId="Web-{3891D522-B9B9-17E6-0C68-28895F1F8B95}" dt="2023-10-02T11:36:56.925" v="224" actId="20577"/>
        <pc:sldMkLst>
          <pc:docMk/>
          <pc:sldMk cId="1593959273" sldId="273"/>
        </pc:sldMkLst>
        <pc:spChg chg="mod">
          <ac:chgData name="Quaglia, Mario" userId="S::1760003782@cvs.k12.mi.us::a049fb1f-4363-485d-8337-aee452eef39a" providerId="AD" clId="Web-{3891D522-B9B9-17E6-0C68-28895F1F8B95}" dt="2023-10-02T11:36:56.925" v="224" actId="20577"/>
          <ac:spMkLst>
            <pc:docMk/>
            <pc:sldMk cId="1593959273" sldId="273"/>
            <ac:spMk id="3" creationId="{580F8E29-4AA5-4E44-FA59-EFFC7D71D8A3}"/>
          </ac:spMkLst>
        </pc:spChg>
      </pc:sldChg>
      <pc:sldChg chg="modSp">
        <pc:chgData name="Quaglia, Mario" userId="S::1760003782@cvs.k12.mi.us::a049fb1f-4363-485d-8337-aee452eef39a" providerId="AD" clId="Web-{3891D522-B9B9-17E6-0C68-28895F1F8B95}" dt="2023-10-02T12:07:55.213" v="716" actId="20577"/>
        <pc:sldMkLst>
          <pc:docMk/>
          <pc:sldMk cId="4219540663" sldId="280"/>
        </pc:sldMkLst>
        <pc:spChg chg="mod">
          <ac:chgData name="Quaglia, Mario" userId="S::1760003782@cvs.k12.mi.us::a049fb1f-4363-485d-8337-aee452eef39a" providerId="AD" clId="Web-{3891D522-B9B9-17E6-0C68-28895F1F8B95}" dt="2023-10-02T12:07:55.213" v="716" actId="20577"/>
          <ac:spMkLst>
            <pc:docMk/>
            <pc:sldMk cId="4219540663" sldId="280"/>
            <ac:spMk id="8" creationId="{6C4D7462-49DB-157B-9897-BDB8BAFCB0E1}"/>
          </ac:spMkLst>
        </pc:spChg>
      </pc:sldChg>
      <pc:sldChg chg="modSp add replId">
        <pc:chgData name="Quaglia, Mario" userId="S::1760003782@cvs.k12.mi.us::a049fb1f-4363-485d-8337-aee452eef39a" providerId="AD" clId="Web-{3891D522-B9B9-17E6-0C68-28895F1F8B95}" dt="2023-10-02T11:43:38.483" v="273" actId="20577"/>
        <pc:sldMkLst>
          <pc:docMk/>
          <pc:sldMk cId="3275888462" sldId="281"/>
        </pc:sldMkLst>
        <pc:spChg chg="mod">
          <ac:chgData name="Quaglia, Mario" userId="S::1760003782@cvs.k12.mi.us::a049fb1f-4363-485d-8337-aee452eef39a" providerId="AD" clId="Web-{3891D522-B9B9-17E6-0C68-28895F1F8B95}" dt="2023-10-02T11:43:38.483" v="273" actId="20577"/>
          <ac:spMkLst>
            <pc:docMk/>
            <pc:sldMk cId="3275888462" sldId="281"/>
            <ac:spMk id="10" creationId="{490319B9-A8C8-807D-AF41-5D8A65321B52}"/>
          </ac:spMkLst>
        </pc:spChg>
        <pc:spChg chg="mod">
          <ac:chgData name="Quaglia, Mario" userId="S::1760003782@cvs.k12.mi.us::a049fb1f-4363-485d-8337-aee452eef39a" providerId="AD" clId="Web-{3891D522-B9B9-17E6-0C68-28895F1F8B95}" dt="2023-10-02T11:32:59.777" v="53" actId="20577"/>
          <ac:spMkLst>
            <pc:docMk/>
            <pc:sldMk cId="3275888462" sldId="281"/>
            <ac:spMk id="15" creationId="{5B0AD269-E476-AE0B-191E-C079911C4D8E}"/>
          </ac:spMkLst>
        </pc:spChg>
      </pc:sldChg>
      <pc:sldChg chg="modSp add ord replId">
        <pc:chgData name="Quaglia, Mario" userId="S::1760003782@cvs.k12.mi.us::a049fb1f-4363-485d-8337-aee452eef39a" providerId="AD" clId="Web-{3891D522-B9B9-17E6-0C68-28895F1F8B95}" dt="2023-10-02T11:35:07.203" v="175" actId="20577"/>
        <pc:sldMkLst>
          <pc:docMk/>
          <pc:sldMk cId="3341365654" sldId="282"/>
        </pc:sldMkLst>
        <pc:spChg chg="mod">
          <ac:chgData name="Quaglia, Mario" userId="S::1760003782@cvs.k12.mi.us::a049fb1f-4363-485d-8337-aee452eef39a" providerId="AD" clId="Web-{3891D522-B9B9-17E6-0C68-28895F1F8B95}" dt="2023-10-02T11:35:07.203" v="175" actId="20577"/>
          <ac:spMkLst>
            <pc:docMk/>
            <pc:sldMk cId="3341365654" sldId="282"/>
            <ac:spMk id="3" creationId="{580F8E29-4AA5-4E44-FA59-EFFC7D71D8A3}"/>
          </ac:spMkLst>
        </pc:spChg>
      </pc:sldChg>
      <pc:sldChg chg="addSp modSp add replId">
        <pc:chgData name="Quaglia, Mario" userId="S::1760003782@cvs.k12.mi.us::a049fb1f-4363-485d-8337-aee452eef39a" providerId="AD" clId="Web-{3891D522-B9B9-17E6-0C68-28895F1F8B95}" dt="2023-10-02T12:02:08.328" v="644" actId="20577"/>
        <pc:sldMkLst>
          <pc:docMk/>
          <pc:sldMk cId="1019313054" sldId="283"/>
        </pc:sldMkLst>
        <pc:spChg chg="mod">
          <ac:chgData name="Quaglia, Mario" userId="S::1760003782@cvs.k12.mi.us::a049fb1f-4363-485d-8337-aee452eef39a" providerId="AD" clId="Web-{3891D522-B9B9-17E6-0C68-28895F1F8B95}" dt="2023-10-02T11:35:44.579" v="209" actId="20577"/>
          <ac:spMkLst>
            <pc:docMk/>
            <pc:sldMk cId="1019313054" sldId="283"/>
            <ac:spMk id="2" creationId="{549B2DBC-3F10-28E1-67CD-684A4CED31D9}"/>
          </ac:spMkLst>
        </pc:spChg>
        <pc:spChg chg="mod">
          <ac:chgData name="Quaglia, Mario" userId="S::1760003782@cvs.k12.mi.us::a049fb1f-4363-485d-8337-aee452eef39a" providerId="AD" clId="Web-{3891D522-B9B9-17E6-0C68-28895F1F8B95}" dt="2023-10-02T12:02:08.328" v="644" actId="20577"/>
          <ac:spMkLst>
            <pc:docMk/>
            <pc:sldMk cId="1019313054" sldId="283"/>
            <ac:spMk id="8" creationId="{6C4D7462-49DB-157B-9897-BDB8BAFCB0E1}"/>
          </ac:spMkLst>
        </pc:spChg>
        <pc:picChg chg="add mod">
          <ac:chgData name="Quaglia, Mario" userId="S::1760003782@cvs.k12.mi.us::a049fb1f-4363-485d-8337-aee452eef39a" providerId="AD" clId="Web-{3891D522-B9B9-17E6-0C68-28895F1F8B95}" dt="2023-10-02T11:36:29.455" v="211" actId="1076"/>
          <ac:picMkLst>
            <pc:docMk/>
            <pc:sldMk cId="1019313054" sldId="283"/>
            <ac:picMk id="3" creationId="{48526F0A-0BC6-8765-FE8C-E8A34ABBC155}"/>
          </ac:picMkLst>
        </pc:picChg>
      </pc:sldChg>
      <pc:sldChg chg="addSp modSp add replId">
        <pc:chgData name="Quaglia, Mario" userId="S::1760003782@cvs.k12.mi.us::a049fb1f-4363-485d-8337-aee452eef39a" providerId="AD" clId="Web-{3891D522-B9B9-17E6-0C68-28895F1F8B95}" dt="2023-10-02T11:59:12.104" v="519" actId="1076"/>
        <pc:sldMkLst>
          <pc:docMk/>
          <pc:sldMk cId="4240688592" sldId="284"/>
        </pc:sldMkLst>
        <pc:spChg chg="mod">
          <ac:chgData name="Quaglia, Mario" userId="S::1760003782@cvs.k12.mi.us::a049fb1f-4363-485d-8337-aee452eef39a" providerId="AD" clId="Web-{3891D522-B9B9-17E6-0C68-28895F1F8B95}" dt="2023-10-02T11:35:31.219" v="190" actId="20577"/>
          <ac:spMkLst>
            <pc:docMk/>
            <pc:sldMk cId="4240688592" sldId="284"/>
            <ac:spMk id="2" creationId="{549B2DBC-3F10-28E1-67CD-684A4CED31D9}"/>
          </ac:spMkLst>
        </pc:spChg>
        <pc:spChg chg="mod">
          <ac:chgData name="Quaglia, Mario" userId="S::1760003782@cvs.k12.mi.us::a049fb1f-4363-485d-8337-aee452eef39a" providerId="AD" clId="Web-{3891D522-B9B9-17E6-0C68-28895F1F8B95}" dt="2023-10-02T11:59:12.104" v="519" actId="1076"/>
          <ac:spMkLst>
            <pc:docMk/>
            <pc:sldMk cId="4240688592" sldId="284"/>
            <ac:spMk id="8" creationId="{6C4D7462-49DB-157B-9897-BDB8BAFCB0E1}"/>
          </ac:spMkLst>
        </pc:spChg>
        <pc:picChg chg="add mod">
          <ac:chgData name="Quaglia, Mario" userId="S::1760003782@cvs.k12.mi.us::a049fb1f-4363-485d-8337-aee452eef39a" providerId="AD" clId="Web-{3891D522-B9B9-17E6-0C68-28895F1F8B95}" dt="2023-10-02T11:48:23.804" v="291" actId="1076"/>
          <ac:picMkLst>
            <pc:docMk/>
            <pc:sldMk cId="4240688592" sldId="284"/>
            <ac:picMk id="3" creationId="{A595C77B-40AA-BE66-21C5-0FFD2465D4D4}"/>
          </ac:picMkLst>
        </pc:picChg>
      </pc:sldChg>
    </pc:docChg>
  </pc:docChgLst>
  <pc:docChgLst>
    <pc:chgData name="Quaglia, Mario" userId="S::1760003782@cvs.k12.mi.us::a049fb1f-4363-485d-8337-aee452eef39a" providerId="AD" clId="Web-{371C187F-9F92-708D-9664-0D4043AF91A8}"/>
    <pc:docChg chg="addSld delSld modSld">
      <pc:chgData name="Quaglia, Mario" userId="S::1760003782@cvs.k12.mi.us::a049fb1f-4363-485d-8337-aee452eef39a" providerId="AD" clId="Web-{371C187F-9F92-708D-9664-0D4043AF91A8}" dt="2023-10-02T12:28:49.476" v="134" actId="20577"/>
      <pc:docMkLst>
        <pc:docMk/>
      </pc:docMkLst>
      <pc:sldChg chg="addSp modSp">
        <pc:chgData name="Quaglia, Mario" userId="S::1760003782@cvs.k12.mi.us::a049fb1f-4363-485d-8337-aee452eef39a" providerId="AD" clId="Web-{371C187F-9F92-708D-9664-0D4043AF91A8}" dt="2023-10-02T12:28:49.476" v="134" actId="20577"/>
        <pc:sldMkLst>
          <pc:docMk/>
          <pc:sldMk cId="4219540663" sldId="280"/>
        </pc:sldMkLst>
        <pc:spChg chg="mod">
          <ac:chgData name="Quaglia, Mario" userId="S::1760003782@cvs.k12.mi.us::a049fb1f-4363-485d-8337-aee452eef39a" providerId="AD" clId="Web-{371C187F-9F92-708D-9664-0D4043AF91A8}" dt="2023-10-02T12:28:49.476" v="134" actId="20577"/>
          <ac:spMkLst>
            <pc:docMk/>
            <pc:sldMk cId="4219540663" sldId="280"/>
            <ac:spMk id="8" creationId="{6C4D7462-49DB-157B-9897-BDB8BAFCB0E1}"/>
          </ac:spMkLst>
        </pc:spChg>
        <pc:picChg chg="add mod">
          <ac:chgData name="Quaglia, Mario" userId="S::1760003782@cvs.k12.mi.us::a049fb1f-4363-485d-8337-aee452eef39a" providerId="AD" clId="Web-{371C187F-9F92-708D-9664-0D4043AF91A8}" dt="2023-10-02T12:28:36.288" v="128" actId="1076"/>
          <ac:picMkLst>
            <pc:docMk/>
            <pc:sldMk cId="4219540663" sldId="280"/>
            <ac:picMk id="3" creationId="{1C117420-F799-76C0-ACCE-5C7AB239626B}"/>
          </ac:picMkLst>
        </pc:picChg>
      </pc:sldChg>
      <pc:sldChg chg="addSp delSp modSp add replId">
        <pc:chgData name="Quaglia, Mario" userId="S::1760003782@cvs.k12.mi.us::a049fb1f-4363-485d-8337-aee452eef39a" providerId="AD" clId="Web-{371C187F-9F92-708D-9664-0D4043AF91A8}" dt="2023-10-02T12:24:45.374" v="94" actId="20577"/>
        <pc:sldMkLst>
          <pc:docMk/>
          <pc:sldMk cId="2281864302" sldId="285"/>
        </pc:sldMkLst>
        <pc:spChg chg="mod">
          <ac:chgData name="Quaglia, Mario" userId="S::1760003782@cvs.k12.mi.us::a049fb1f-4363-485d-8337-aee452eef39a" providerId="AD" clId="Web-{371C187F-9F92-708D-9664-0D4043AF91A8}" dt="2023-10-02T12:22:10.447" v="17" actId="20577"/>
          <ac:spMkLst>
            <pc:docMk/>
            <pc:sldMk cId="2281864302" sldId="285"/>
            <ac:spMk id="2" creationId="{549B2DBC-3F10-28E1-67CD-684A4CED31D9}"/>
          </ac:spMkLst>
        </pc:spChg>
        <pc:spChg chg="add del">
          <ac:chgData name="Quaglia, Mario" userId="S::1760003782@cvs.k12.mi.us::a049fb1f-4363-485d-8337-aee452eef39a" providerId="AD" clId="Web-{371C187F-9F92-708D-9664-0D4043AF91A8}" dt="2023-10-02T12:22:53.761" v="27"/>
          <ac:spMkLst>
            <pc:docMk/>
            <pc:sldMk cId="2281864302" sldId="285"/>
            <ac:spMk id="4" creationId="{B4874B39-A70B-541E-93A2-4F4824042D53}"/>
          </ac:spMkLst>
        </pc:spChg>
        <pc:spChg chg="del">
          <ac:chgData name="Quaglia, Mario" userId="S::1760003782@cvs.k12.mi.us::a049fb1f-4363-485d-8337-aee452eef39a" providerId="AD" clId="Web-{371C187F-9F92-708D-9664-0D4043AF91A8}" dt="2023-10-02T12:22:27.307" v="25"/>
          <ac:spMkLst>
            <pc:docMk/>
            <pc:sldMk cId="2281864302" sldId="285"/>
            <ac:spMk id="5" creationId="{925148CD-97C6-BCEC-6C9D-3A0EFC8F29EB}"/>
          </ac:spMkLst>
        </pc:spChg>
        <pc:spChg chg="add mod">
          <ac:chgData name="Quaglia, Mario" userId="S::1760003782@cvs.k12.mi.us::a049fb1f-4363-485d-8337-aee452eef39a" providerId="AD" clId="Web-{371C187F-9F92-708D-9664-0D4043AF91A8}" dt="2023-10-02T12:23:13.683" v="38"/>
          <ac:spMkLst>
            <pc:docMk/>
            <pc:sldMk cId="2281864302" sldId="285"/>
            <ac:spMk id="6" creationId="{9C6C3D56-4FB3-4D83-DE6A-E34B375AA70E}"/>
          </ac:spMkLst>
        </pc:spChg>
        <pc:spChg chg="mod">
          <ac:chgData name="Quaglia, Mario" userId="S::1760003782@cvs.k12.mi.us::a049fb1f-4363-485d-8337-aee452eef39a" providerId="AD" clId="Web-{371C187F-9F92-708D-9664-0D4043AF91A8}" dt="2023-10-02T12:22:59.136" v="34" actId="20577"/>
          <ac:spMkLst>
            <pc:docMk/>
            <pc:sldMk cId="2281864302" sldId="285"/>
            <ac:spMk id="7" creationId="{F7B17275-EBB7-8CEB-BA80-839821AA7F7B}"/>
          </ac:spMkLst>
        </pc:spChg>
        <pc:spChg chg="del">
          <ac:chgData name="Quaglia, Mario" userId="S::1760003782@cvs.k12.mi.us::a049fb1f-4363-485d-8337-aee452eef39a" providerId="AD" clId="Web-{371C187F-9F92-708D-9664-0D4043AF91A8}" dt="2023-10-02T12:22:15.369" v="19"/>
          <ac:spMkLst>
            <pc:docMk/>
            <pc:sldMk cId="2281864302" sldId="285"/>
            <ac:spMk id="8" creationId="{6C4D7462-49DB-157B-9897-BDB8BAFCB0E1}"/>
          </ac:spMkLst>
        </pc:spChg>
        <pc:spChg chg="add mod">
          <ac:chgData name="Quaglia, Mario" userId="S::1760003782@cvs.k12.mi.us::a049fb1f-4363-485d-8337-aee452eef39a" providerId="AD" clId="Web-{371C187F-9F92-708D-9664-0D4043AF91A8}" dt="2023-10-02T12:23:31.715" v="42" actId="1076"/>
          <ac:spMkLst>
            <pc:docMk/>
            <pc:sldMk cId="2281864302" sldId="285"/>
            <ac:spMk id="9" creationId="{BD7DDAF9-CF7F-2294-D3B6-E101664803D3}"/>
          </ac:spMkLst>
        </pc:spChg>
        <pc:spChg chg="add mod">
          <ac:chgData name="Quaglia, Mario" userId="S::1760003782@cvs.k12.mi.us::a049fb1f-4363-485d-8337-aee452eef39a" providerId="AD" clId="Web-{371C187F-9F92-708D-9664-0D4043AF91A8}" dt="2023-10-02T12:24:35.983" v="85" actId="1076"/>
          <ac:spMkLst>
            <pc:docMk/>
            <pc:sldMk cId="2281864302" sldId="285"/>
            <ac:spMk id="10" creationId="{B4D8B17A-2445-61A7-6787-9C5D367ADD1E}"/>
          </ac:spMkLst>
        </pc:spChg>
        <pc:spChg chg="add mod">
          <ac:chgData name="Quaglia, Mario" userId="S::1760003782@cvs.k12.mi.us::a049fb1f-4363-485d-8337-aee452eef39a" providerId="AD" clId="Web-{371C187F-9F92-708D-9664-0D4043AF91A8}" dt="2023-10-02T12:24:45.374" v="94" actId="20577"/>
          <ac:spMkLst>
            <pc:docMk/>
            <pc:sldMk cId="2281864302" sldId="285"/>
            <ac:spMk id="11" creationId="{47CB80D0-20EB-003C-6C05-7FAF6314A7F2}"/>
          </ac:spMkLst>
        </pc:spChg>
        <pc:picChg chg="del">
          <ac:chgData name="Quaglia, Mario" userId="S::1760003782@cvs.k12.mi.us::a049fb1f-4363-485d-8337-aee452eef39a" providerId="AD" clId="Web-{371C187F-9F92-708D-9664-0D4043AF91A8}" dt="2023-10-02T12:22:13.322" v="18"/>
          <ac:picMkLst>
            <pc:docMk/>
            <pc:sldMk cId="2281864302" sldId="285"/>
            <ac:picMk id="3" creationId="{48526F0A-0BC6-8765-FE8C-E8A34ABBC155}"/>
          </ac:picMkLst>
        </pc:picChg>
      </pc:sldChg>
      <pc:sldChg chg="add del replId">
        <pc:chgData name="Quaglia, Mario" userId="S::1760003782@cvs.k12.mi.us::a049fb1f-4363-485d-8337-aee452eef39a" providerId="AD" clId="Web-{371C187F-9F92-708D-9664-0D4043AF91A8}" dt="2023-10-02T12:23:22.824" v="40"/>
        <pc:sldMkLst>
          <pc:docMk/>
          <pc:sldMk cId="764310703" sldId="286"/>
        </pc:sldMkLst>
      </pc:sldChg>
    </pc:docChg>
  </pc:docChgLst>
  <pc:docChgLst>
    <pc:chgData name="Aleardi, Emily" userId="S::1760012969@cvs.k12.mi.us::6177acad-26a4-425a-b51e-1748e03427d6" providerId="AD" clId="Web-{D38797DD-B6ED-5CE4-03B9-9B5A8ECEEB25}"/>
    <pc:docChg chg="modSld">
      <pc:chgData name="Aleardi, Emily" userId="S::1760012969@cvs.k12.mi.us::6177acad-26a4-425a-b51e-1748e03427d6" providerId="AD" clId="Web-{D38797DD-B6ED-5CE4-03B9-9B5A8ECEEB25}" dt="2024-02-04T23:45:12.213" v="10" actId="20577"/>
      <pc:docMkLst>
        <pc:docMk/>
      </pc:docMkLst>
      <pc:sldChg chg="modSp">
        <pc:chgData name="Aleardi, Emily" userId="S::1760012969@cvs.k12.mi.us::6177acad-26a4-425a-b51e-1748e03427d6" providerId="AD" clId="Web-{D38797DD-B6ED-5CE4-03B9-9B5A8ECEEB25}" dt="2024-02-04T23:45:12.213" v="10" actId="20577"/>
        <pc:sldMkLst>
          <pc:docMk/>
          <pc:sldMk cId="3257704790" sldId="308"/>
        </pc:sldMkLst>
        <pc:spChg chg="mod">
          <ac:chgData name="Aleardi, Emily" userId="S::1760012969@cvs.k12.mi.us::6177acad-26a4-425a-b51e-1748e03427d6" providerId="AD" clId="Web-{D38797DD-B6ED-5CE4-03B9-9B5A8ECEEB25}" dt="2024-02-04T23:45:12.213" v="10" actId="20577"/>
          <ac:spMkLst>
            <pc:docMk/>
            <pc:sldMk cId="3257704790" sldId="308"/>
            <ac:spMk id="8" creationId="{358F8796-0727-B315-9490-37986F6BC12B}"/>
          </ac:spMkLst>
        </pc:spChg>
      </pc:sldChg>
    </pc:docChg>
  </pc:docChgLst>
  <pc:docChgLst>
    <pc:chgData name="Wilson, Delaney" userId="S::1760004286@cvs.k12.mi.us::7bdd2957-381e-4132-b51e-0b54df88a421" providerId="AD" clId="Web-{3464402A-48FA-14C1-DE6A-F2AC07ED8D60}"/>
    <pc:docChg chg="addSld modSld sldOrd">
      <pc:chgData name="Wilson, Delaney" userId="S::1760004286@cvs.k12.mi.us::7bdd2957-381e-4132-b51e-0b54df88a421" providerId="AD" clId="Web-{3464402A-48FA-14C1-DE6A-F2AC07ED8D60}" dt="2023-10-03T11:45:02.473" v="290" actId="20577"/>
      <pc:docMkLst>
        <pc:docMk/>
      </pc:docMkLst>
      <pc:sldChg chg="modSp">
        <pc:chgData name="Wilson, Delaney" userId="S::1760004286@cvs.k12.mi.us::7bdd2957-381e-4132-b51e-0b54df88a421" providerId="AD" clId="Web-{3464402A-48FA-14C1-DE6A-F2AC07ED8D60}" dt="2023-10-03T11:45:02.473" v="290" actId="20577"/>
        <pc:sldMkLst>
          <pc:docMk/>
          <pc:sldMk cId="1368015171" sldId="259"/>
        </pc:sldMkLst>
        <pc:spChg chg="mod">
          <ac:chgData name="Wilson, Delaney" userId="S::1760004286@cvs.k12.mi.us::7bdd2957-381e-4132-b51e-0b54df88a421" providerId="AD" clId="Web-{3464402A-48FA-14C1-DE6A-F2AC07ED8D60}" dt="2023-10-03T11:45:02.473" v="290" actId="20577"/>
          <ac:spMkLst>
            <pc:docMk/>
            <pc:sldMk cId="1368015171" sldId="259"/>
            <ac:spMk id="12" creationId="{AA5CE751-3592-790C-D5AD-E97496A91191}"/>
          </ac:spMkLst>
        </pc:spChg>
      </pc:sldChg>
      <pc:sldChg chg="modSp">
        <pc:chgData name="Wilson, Delaney" userId="S::1760004286@cvs.k12.mi.us::7bdd2957-381e-4132-b51e-0b54df88a421" providerId="AD" clId="Web-{3464402A-48FA-14C1-DE6A-F2AC07ED8D60}" dt="2023-10-02T14:43:05.813" v="260" actId="1076"/>
        <pc:sldMkLst>
          <pc:docMk/>
          <pc:sldMk cId="272765769" sldId="279"/>
        </pc:sldMkLst>
        <pc:spChg chg="mod">
          <ac:chgData name="Wilson, Delaney" userId="S::1760004286@cvs.k12.mi.us::7bdd2957-381e-4132-b51e-0b54df88a421" providerId="AD" clId="Web-{3464402A-48FA-14C1-DE6A-F2AC07ED8D60}" dt="2023-10-02T14:43:05.813" v="260" actId="1076"/>
          <ac:spMkLst>
            <pc:docMk/>
            <pc:sldMk cId="272765769" sldId="279"/>
            <ac:spMk id="8" creationId="{6C4D7462-49DB-157B-9897-BDB8BAFCB0E1}"/>
          </ac:spMkLst>
        </pc:spChg>
      </pc:sldChg>
      <pc:sldChg chg="addSp delSp modSp add ord replId">
        <pc:chgData name="Wilson, Delaney" userId="S::1760004286@cvs.k12.mi.us::7bdd2957-381e-4132-b51e-0b54df88a421" providerId="AD" clId="Web-{3464402A-48FA-14C1-DE6A-F2AC07ED8D60}" dt="2023-10-02T15:05:10.596" v="286" actId="20577"/>
        <pc:sldMkLst>
          <pc:docMk/>
          <pc:sldMk cId="3860876325" sldId="286"/>
        </pc:sldMkLst>
        <pc:spChg chg="mod">
          <ac:chgData name="Wilson, Delaney" userId="S::1760004286@cvs.k12.mi.us::7bdd2957-381e-4132-b51e-0b54df88a421" providerId="AD" clId="Web-{3464402A-48FA-14C1-DE6A-F2AC07ED8D60}" dt="2023-10-02T14:37:44.446" v="8" actId="20577"/>
          <ac:spMkLst>
            <pc:docMk/>
            <pc:sldMk cId="3860876325" sldId="286"/>
            <ac:spMk id="4" creationId="{D9D3E9EA-30A3-7843-1AE3-DD27CACC750C}"/>
          </ac:spMkLst>
        </pc:spChg>
        <pc:spChg chg="mod">
          <ac:chgData name="Wilson, Delaney" userId="S::1760004286@cvs.k12.mi.us::7bdd2957-381e-4132-b51e-0b54df88a421" providerId="AD" clId="Web-{3464402A-48FA-14C1-DE6A-F2AC07ED8D60}" dt="2023-10-02T15:05:10.596" v="286" actId="20577"/>
          <ac:spMkLst>
            <pc:docMk/>
            <pc:sldMk cId="3860876325" sldId="286"/>
            <ac:spMk id="7" creationId="{CA4E25B4-E4AD-2F86-0143-81DB8927DFC4}"/>
          </ac:spMkLst>
        </pc:spChg>
        <pc:spChg chg="del">
          <ac:chgData name="Wilson, Delaney" userId="S::1760004286@cvs.k12.mi.us::7bdd2957-381e-4132-b51e-0b54df88a421" providerId="AD" clId="Web-{3464402A-48FA-14C1-DE6A-F2AC07ED8D60}" dt="2023-10-02T14:59:00.118" v="278"/>
          <ac:spMkLst>
            <pc:docMk/>
            <pc:sldMk cId="3860876325" sldId="286"/>
            <ac:spMk id="9" creationId="{22BCCE26-1D59-DA0B-60F8-F8D97362488D}"/>
          </ac:spMkLst>
        </pc:spChg>
        <pc:spChg chg="mod">
          <ac:chgData name="Wilson, Delaney" userId="S::1760004286@cvs.k12.mi.us::7bdd2957-381e-4132-b51e-0b54df88a421" providerId="AD" clId="Web-{3464402A-48FA-14C1-DE6A-F2AC07ED8D60}" dt="2023-10-02T14:38:44.478" v="53" actId="20577"/>
          <ac:spMkLst>
            <pc:docMk/>
            <pc:sldMk cId="3860876325" sldId="286"/>
            <ac:spMk id="11" creationId="{342DA78F-6AE3-3F3A-6B62-ABC6239E6EEF}"/>
          </ac:spMkLst>
        </pc:spChg>
        <pc:spChg chg="mod">
          <ac:chgData name="Wilson, Delaney" userId="S::1760004286@cvs.k12.mi.us::7bdd2957-381e-4132-b51e-0b54df88a421" providerId="AD" clId="Web-{3464402A-48FA-14C1-DE6A-F2AC07ED8D60}" dt="2023-10-02T14:38:54.432" v="59" actId="20577"/>
          <ac:spMkLst>
            <pc:docMk/>
            <pc:sldMk cId="3860876325" sldId="286"/>
            <ac:spMk id="12" creationId="{4E714A9C-7B17-5A65-2511-C6F065A2D153}"/>
          </ac:spMkLst>
        </pc:spChg>
        <pc:picChg chg="add mod">
          <ac:chgData name="Wilson, Delaney" userId="S::1760004286@cvs.k12.mi.us::7bdd2957-381e-4132-b51e-0b54df88a421" providerId="AD" clId="Web-{3464402A-48FA-14C1-DE6A-F2AC07ED8D60}" dt="2023-10-02T14:58:56.290" v="277" actId="14100"/>
          <ac:picMkLst>
            <pc:docMk/>
            <pc:sldMk cId="3860876325" sldId="286"/>
            <ac:picMk id="2" creationId="{A9ABF4E0-A9EE-1856-D493-F2711E27F43B}"/>
          </ac:picMkLst>
        </pc:picChg>
        <pc:picChg chg="del">
          <ac:chgData name="Wilson, Delaney" userId="S::1760004286@cvs.k12.mi.us::7bdd2957-381e-4132-b51e-0b54df88a421" providerId="AD" clId="Web-{3464402A-48FA-14C1-DE6A-F2AC07ED8D60}" dt="2023-10-02T14:38:47.025" v="54"/>
          <ac:picMkLst>
            <pc:docMk/>
            <pc:sldMk cId="3860876325" sldId="286"/>
            <ac:picMk id="5" creationId="{2D5D9C8A-836E-0E5B-9C92-4659D362C8A4}"/>
          </ac:picMkLst>
        </pc:picChg>
      </pc:sldChg>
    </pc:docChg>
  </pc:docChgLst>
  <pc:docChgLst>
    <pc:chgData name="Toma, Eemi" userId="S::1760021626@cvs.k12.mi.us::0c508fed-9856-4108-9fdc-e016224aec9c" providerId="AD" clId="Web-{A09FEC54-5DB2-84FA-66F8-7206BAC2E02C}"/>
    <pc:docChg chg="modSld">
      <pc:chgData name="Toma, Eemi" userId="S::1760021626@cvs.k12.mi.us::0c508fed-9856-4108-9fdc-e016224aec9c" providerId="AD" clId="Web-{A09FEC54-5DB2-84FA-66F8-7206BAC2E02C}" dt="2023-11-29T23:31:06.255" v="1" actId="20577"/>
      <pc:docMkLst>
        <pc:docMk/>
      </pc:docMkLst>
      <pc:sldChg chg="modSp">
        <pc:chgData name="Toma, Eemi" userId="S::1760021626@cvs.k12.mi.us::0c508fed-9856-4108-9fdc-e016224aec9c" providerId="AD" clId="Web-{A09FEC54-5DB2-84FA-66F8-7206BAC2E02C}" dt="2023-11-29T23:31:06.255" v="1" actId="20577"/>
        <pc:sldMkLst>
          <pc:docMk/>
          <pc:sldMk cId="1765831106" sldId="272"/>
        </pc:sldMkLst>
        <pc:spChg chg="mod">
          <ac:chgData name="Toma, Eemi" userId="S::1760021626@cvs.k12.mi.us::0c508fed-9856-4108-9fdc-e016224aec9c" providerId="AD" clId="Web-{A09FEC54-5DB2-84FA-66F8-7206BAC2E02C}" dt="2023-11-29T23:31:06.255" v="1" actId="20577"/>
          <ac:spMkLst>
            <pc:docMk/>
            <pc:sldMk cId="1765831106" sldId="272"/>
            <ac:spMk id="8" creationId="{6C4D7462-49DB-157B-9897-BDB8BAFCB0E1}"/>
          </ac:spMkLst>
        </pc:spChg>
      </pc:sldChg>
    </pc:docChg>
  </pc:docChgLst>
  <pc:docChgLst>
    <pc:chgData name="Quaglia, Mario" userId="a049fb1f-4363-485d-8337-aee452eef39a" providerId="ADAL" clId="{C22411AD-9B72-8745-8C1E-BDC076505232}"/>
    <pc:docChg chg="modSld">
      <pc:chgData name="Quaglia, Mario" userId="a049fb1f-4363-485d-8337-aee452eef39a" providerId="ADAL" clId="{C22411AD-9B72-8745-8C1E-BDC076505232}" dt="2024-02-06T12:40:28.913" v="29" actId="20577"/>
      <pc:docMkLst>
        <pc:docMk/>
      </pc:docMkLst>
      <pc:sldChg chg="modSp">
        <pc:chgData name="Quaglia, Mario" userId="a049fb1f-4363-485d-8337-aee452eef39a" providerId="ADAL" clId="{C22411AD-9B72-8745-8C1E-BDC076505232}" dt="2024-02-06T12:40:28.913" v="29" actId="20577"/>
        <pc:sldMkLst>
          <pc:docMk/>
          <pc:sldMk cId="696835770" sldId="287"/>
        </pc:sldMkLst>
        <pc:spChg chg="mod">
          <ac:chgData name="Quaglia, Mario" userId="a049fb1f-4363-485d-8337-aee452eef39a" providerId="ADAL" clId="{C22411AD-9B72-8745-8C1E-BDC076505232}" dt="2024-02-06T12:40:28.913" v="29" actId="20577"/>
          <ac:spMkLst>
            <pc:docMk/>
            <pc:sldMk cId="696835770" sldId="287"/>
            <ac:spMk id="3" creationId="{580F8E29-4AA5-4E44-FA59-EFFC7D71D8A3}"/>
          </ac:spMkLst>
        </pc:spChg>
      </pc:sldChg>
    </pc:docChg>
  </pc:docChgLst>
  <pc:docChgLst>
    <pc:chgData name="Grimm, Jill" userId="S::jgrimm@cvs.k12.mi.us::3f01fff4-93ff-4bca-b632-f9cbaf49777f" providerId="AD" clId="Web-{1DC7FE03-F99F-48D4-8EA4-B492BC35B092}"/>
    <pc:docChg chg="modSld sldOrd">
      <pc:chgData name="Grimm, Jill" userId="S::jgrimm@cvs.k12.mi.us::3f01fff4-93ff-4bca-b632-f9cbaf49777f" providerId="AD" clId="Web-{1DC7FE03-F99F-48D4-8EA4-B492BC35B092}" dt="2024-03-05T13:16:21.855" v="113" actId="20577"/>
      <pc:docMkLst>
        <pc:docMk/>
      </pc:docMkLst>
      <pc:sldChg chg="addSp modSp">
        <pc:chgData name="Grimm, Jill" userId="S::jgrimm@cvs.k12.mi.us::3f01fff4-93ff-4bca-b632-f9cbaf49777f" providerId="AD" clId="Web-{1DC7FE03-F99F-48D4-8EA4-B492BC35B092}" dt="2024-03-05T12:10:33.943" v="30" actId="1076"/>
        <pc:sldMkLst>
          <pc:docMk/>
          <pc:sldMk cId="3424784576" sldId="320"/>
        </pc:sldMkLst>
        <pc:spChg chg="mod">
          <ac:chgData name="Grimm, Jill" userId="S::jgrimm@cvs.k12.mi.us::3f01fff4-93ff-4bca-b632-f9cbaf49777f" providerId="AD" clId="Web-{1DC7FE03-F99F-48D4-8EA4-B492BC35B092}" dt="2024-03-05T12:08:12.534" v="23" actId="14100"/>
          <ac:spMkLst>
            <pc:docMk/>
            <pc:sldMk cId="3424784576" sldId="320"/>
            <ac:spMk id="7" creationId="{CA4E25B4-E4AD-2F86-0143-81DB8927DFC4}"/>
          </ac:spMkLst>
        </pc:spChg>
        <pc:spChg chg="mod">
          <ac:chgData name="Grimm, Jill" userId="S::jgrimm@cvs.k12.mi.us::3f01fff4-93ff-4bca-b632-f9cbaf49777f" providerId="AD" clId="Web-{1DC7FE03-F99F-48D4-8EA4-B492BC35B092}" dt="2024-03-05T12:08:06.284" v="21" actId="14100"/>
          <ac:spMkLst>
            <pc:docMk/>
            <pc:sldMk cId="3424784576" sldId="320"/>
            <ac:spMk id="8" creationId="{46B44A3F-5167-B3E7-D121-0CA120B8ED9A}"/>
          </ac:spMkLst>
        </pc:spChg>
        <pc:spChg chg="mod">
          <ac:chgData name="Grimm, Jill" userId="S::jgrimm@cvs.k12.mi.us::3f01fff4-93ff-4bca-b632-f9cbaf49777f" providerId="AD" clId="Web-{1DC7FE03-F99F-48D4-8EA4-B492BC35B092}" dt="2024-03-05T12:08:17.096" v="24" actId="1076"/>
          <ac:spMkLst>
            <pc:docMk/>
            <pc:sldMk cId="3424784576" sldId="320"/>
            <ac:spMk id="11" creationId="{342DA78F-6AE3-3F3A-6B62-ABC6239E6EEF}"/>
          </ac:spMkLst>
        </pc:spChg>
        <pc:picChg chg="add mod">
          <ac:chgData name="Grimm, Jill" userId="S::jgrimm@cvs.k12.mi.us::3f01fff4-93ff-4bca-b632-f9cbaf49777f" providerId="AD" clId="Web-{1DC7FE03-F99F-48D4-8EA4-B492BC35B092}" dt="2024-03-05T12:10:33.943" v="30" actId="1076"/>
          <ac:picMkLst>
            <pc:docMk/>
            <pc:sldMk cId="3424784576" sldId="320"/>
            <ac:picMk id="2" creationId="{FF34582A-6E02-9ADA-0F0B-098F8897406B}"/>
          </ac:picMkLst>
        </pc:picChg>
      </pc:sldChg>
      <pc:sldChg chg="modSp ord">
        <pc:chgData name="Grimm, Jill" userId="S::jgrimm@cvs.k12.mi.us::3f01fff4-93ff-4bca-b632-f9cbaf49777f" providerId="AD" clId="Web-{1DC7FE03-F99F-48D4-8EA4-B492BC35B092}" dt="2024-03-05T13:16:21.855" v="113" actId="20577"/>
        <pc:sldMkLst>
          <pc:docMk/>
          <pc:sldMk cId="2088764611" sldId="325"/>
        </pc:sldMkLst>
        <pc:spChg chg="mod">
          <ac:chgData name="Grimm, Jill" userId="S::jgrimm@cvs.k12.mi.us::3f01fff4-93ff-4bca-b632-f9cbaf49777f" providerId="AD" clId="Web-{1DC7FE03-F99F-48D4-8EA4-B492BC35B092}" dt="2024-03-05T13:16:21.855" v="113" actId="20577"/>
          <ac:spMkLst>
            <pc:docMk/>
            <pc:sldMk cId="2088764611" sldId="325"/>
            <ac:spMk id="2" creationId="{08352408-80DC-28B9-CB2A-72A532FABB77}"/>
          </ac:spMkLst>
        </pc:spChg>
        <pc:spChg chg="mod">
          <ac:chgData name="Grimm, Jill" userId="S::jgrimm@cvs.k12.mi.us::3f01fff4-93ff-4bca-b632-f9cbaf49777f" providerId="AD" clId="Web-{1DC7FE03-F99F-48D4-8EA4-B492BC35B092}" dt="2024-03-05T13:13:25.757" v="97" actId="1076"/>
          <ac:spMkLst>
            <pc:docMk/>
            <pc:sldMk cId="2088764611" sldId="325"/>
            <ac:spMk id="7" creationId="{E2084FA1-D027-72FA-3903-E8689988D30D}"/>
          </ac:spMkLst>
        </pc:spChg>
        <pc:spChg chg="mod">
          <ac:chgData name="Grimm, Jill" userId="S::jgrimm@cvs.k12.mi.us::3f01fff4-93ff-4bca-b632-f9cbaf49777f" providerId="AD" clId="Web-{1DC7FE03-F99F-48D4-8EA4-B492BC35B092}" dt="2024-03-05T13:13:23.288" v="96" actId="14100"/>
          <ac:spMkLst>
            <pc:docMk/>
            <pc:sldMk cId="2088764611" sldId="325"/>
            <ac:spMk id="9" creationId="{9146AEAE-C941-7EAE-39EA-652231B9DB89}"/>
          </ac:spMkLst>
        </pc:spChg>
      </pc:sldChg>
      <pc:sldChg chg="modSp">
        <pc:chgData name="Grimm, Jill" userId="S::jgrimm@cvs.k12.mi.us::3f01fff4-93ff-4bca-b632-f9cbaf49777f" providerId="AD" clId="Web-{1DC7FE03-F99F-48D4-8EA4-B492BC35B092}" dt="2024-03-05T13:06:18.997" v="46" actId="14100"/>
        <pc:sldMkLst>
          <pc:docMk/>
          <pc:sldMk cId="940833112" sldId="326"/>
        </pc:sldMkLst>
        <pc:spChg chg="mod">
          <ac:chgData name="Grimm, Jill" userId="S::jgrimm@cvs.k12.mi.us::3f01fff4-93ff-4bca-b632-f9cbaf49777f" providerId="AD" clId="Web-{1DC7FE03-F99F-48D4-8EA4-B492BC35B092}" dt="2024-03-05T13:06:12.309" v="44" actId="1076"/>
          <ac:spMkLst>
            <pc:docMk/>
            <pc:sldMk cId="940833112" sldId="326"/>
            <ac:spMk id="3" creationId="{580F8E29-4AA5-4E44-FA59-EFFC7D71D8A3}"/>
          </ac:spMkLst>
        </pc:spChg>
        <pc:spChg chg="mod">
          <ac:chgData name="Grimm, Jill" userId="S::jgrimm@cvs.k12.mi.us::3f01fff4-93ff-4bca-b632-f9cbaf49777f" providerId="AD" clId="Web-{1DC7FE03-F99F-48D4-8EA4-B492BC35B092}" dt="2024-03-05T13:06:18.997" v="46" actId="14100"/>
          <ac:spMkLst>
            <pc:docMk/>
            <pc:sldMk cId="940833112" sldId="326"/>
            <ac:spMk id="5" creationId="{4B1A8362-6F8B-6A52-9FF9-487B297C37F4}"/>
          </ac:spMkLst>
        </pc:spChg>
      </pc:sldChg>
    </pc:docChg>
  </pc:docChgLst>
  <pc:docChgLst>
    <pc:chgData name="Koneval, McKenna" userId="S::1760002948@cvs.k12.mi.us::689ee933-f984-4137-a0d2-221618aca614" providerId="AD" clId="Web-{7D219B65-7E39-004D-4620-C784A02073E8}"/>
    <pc:docChg chg="delSld">
      <pc:chgData name="Koneval, McKenna" userId="S::1760002948@cvs.k12.mi.us::689ee933-f984-4137-a0d2-221618aca614" providerId="AD" clId="Web-{7D219B65-7E39-004D-4620-C784A02073E8}" dt="2023-12-05T01:02:45.477" v="0"/>
      <pc:docMkLst>
        <pc:docMk/>
      </pc:docMkLst>
      <pc:sldChg chg="del">
        <pc:chgData name="Koneval, McKenna" userId="S::1760002948@cvs.k12.mi.us::689ee933-f984-4137-a0d2-221618aca614" providerId="AD" clId="Web-{7D219B65-7E39-004D-4620-C784A02073E8}" dt="2023-12-05T01:02:45.477" v="0"/>
        <pc:sldMkLst>
          <pc:docMk/>
          <pc:sldMk cId="1935226444" sldId="290"/>
        </pc:sldMkLst>
      </pc:sldChg>
    </pc:docChg>
  </pc:docChgLst>
  <pc:docChgLst>
    <pc:chgData name="Koneval, McKenna" userId="S::1760002948@cvs.k12.mi.us::689ee933-f984-4137-a0d2-221618aca614" providerId="AD" clId="Web-{C2FC8698-744F-09A0-FA1D-D9E10ACC2AB0}"/>
    <pc:docChg chg="delSld modSld">
      <pc:chgData name="Koneval, McKenna" userId="S::1760002948@cvs.k12.mi.us::689ee933-f984-4137-a0d2-221618aca614" providerId="AD" clId="Web-{C2FC8698-744F-09A0-FA1D-D9E10ACC2AB0}" dt="2023-10-03T16:14:36.607" v="83" actId="20577"/>
      <pc:docMkLst>
        <pc:docMk/>
      </pc:docMkLst>
      <pc:sldChg chg="delSp modSp del">
        <pc:chgData name="Koneval, McKenna" userId="S::1760002948@cvs.k12.mi.us::689ee933-f984-4137-a0d2-221618aca614" providerId="AD" clId="Web-{C2FC8698-744F-09A0-FA1D-D9E10ACC2AB0}" dt="2023-10-03T16:11:42.821" v="2"/>
        <pc:sldMkLst>
          <pc:docMk/>
          <pc:sldMk cId="1660783140" sldId="257"/>
        </pc:sldMkLst>
        <pc:picChg chg="del mod">
          <ac:chgData name="Koneval, McKenna" userId="S::1760002948@cvs.k12.mi.us::689ee933-f984-4137-a0d2-221618aca614" providerId="AD" clId="Web-{C2FC8698-744F-09A0-FA1D-D9E10ACC2AB0}" dt="2023-10-03T16:11:40.508" v="1"/>
          <ac:picMkLst>
            <pc:docMk/>
            <pc:sldMk cId="1660783140" sldId="257"/>
            <ac:picMk id="3" creationId="{4FB937FE-F597-F6D2-38C9-282C5EB5674D}"/>
          </ac:picMkLst>
        </pc:picChg>
      </pc:sldChg>
      <pc:sldChg chg="modSp">
        <pc:chgData name="Koneval, McKenna" userId="S::1760002948@cvs.k12.mi.us::689ee933-f984-4137-a0d2-221618aca614" providerId="AD" clId="Web-{C2FC8698-744F-09A0-FA1D-D9E10ACC2AB0}" dt="2023-10-03T16:13:35.511" v="16" actId="20577"/>
        <pc:sldMkLst>
          <pc:docMk/>
          <pc:sldMk cId="1368015171" sldId="259"/>
        </pc:sldMkLst>
        <pc:spChg chg="mod">
          <ac:chgData name="Koneval, McKenna" userId="S::1760002948@cvs.k12.mi.us::689ee933-f984-4137-a0d2-221618aca614" providerId="AD" clId="Web-{C2FC8698-744F-09A0-FA1D-D9E10ACC2AB0}" dt="2023-10-03T16:13:35.511" v="16" actId="20577"/>
          <ac:spMkLst>
            <pc:docMk/>
            <pc:sldMk cId="1368015171" sldId="259"/>
            <ac:spMk id="12" creationId="{AA5CE751-3592-790C-D5AD-E97496A91191}"/>
          </ac:spMkLst>
        </pc:spChg>
      </pc:sldChg>
      <pc:sldChg chg="modSp">
        <pc:chgData name="Koneval, McKenna" userId="S::1760002948@cvs.k12.mi.us::689ee933-f984-4137-a0d2-221618aca614" providerId="AD" clId="Web-{C2FC8698-744F-09A0-FA1D-D9E10ACC2AB0}" dt="2023-10-03T16:14:36.607" v="83" actId="20577"/>
        <pc:sldMkLst>
          <pc:docMk/>
          <pc:sldMk cId="1351353204" sldId="265"/>
        </pc:sldMkLst>
        <pc:spChg chg="mod">
          <ac:chgData name="Koneval, McKenna" userId="S::1760002948@cvs.k12.mi.us::689ee933-f984-4137-a0d2-221618aca614" providerId="AD" clId="Web-{C2FC8698-744F-09A0-FA1D-D9E10ACC2AB0}" dt="2023-10-03T16:14:36.607" v="83" actId="20577"/>
          <ac:spMkLst>
            <pc:docMk/>
            <pc:sldMk cId="1351353204" sldId="265"/>
            <ac:spMk id="14" creationId="{4892341C-F0FB-0667-1BCF-901C97E019CD}"/>
          </ac:spMkLst>
        </pc:spChg>
      </pc:sldChg>
      <pc:sldChg chg="modSp">
        <pc:chgData name="Koneval, McKenna" userId="S::1760002948@cvs.k12.mi.us::689ee933-f984-4137-a0d2-221618aca614" providerId="AD" clId="Web-{C2FC8698-744F-09A0-FA1D-D9E10ACC2AB0}" dt="2023-10-03T16:13:16.792" v="7" actId="20577"/>
        <pc:sldMkLst>
          <pc:docMk/>
          <pc:sldMk cId="1593959273" sldId="273"/>
        </pc:sldMkLst>
        <pc:spChg chg="mod">
          <ac:chgData name="Koneval, McKenna" userId="S::1760002948@cvs.k12.mi.us::689ee933-f984-4137-a0d2-221618aca614" providerId="AD" clId="Web-{C2FC8698-744F-09A0-FA1D-D9E10ACC2AB0}" dt="2023-10-03T16:13:16.792" v="7" actId="20577"/>
          <ac:spMkLst>
            <pc:docMk/>
            <pc:sldMk cId="1593959273" sldId="273"/>
            <ac:spMk id="7" creationId="{2B041FDA-FA54-8BA1-6653-2F24BE3DFAB2}"/>
          </ac:spMkLst>
        </pc:spChg>
      </pc:sldChg>
      <pc:sldChg chg="modSp">
        <pc:chgData name="Koneval, McKenna" userId="S::1760002948@cvs.k12.mi.us::689ee933-f984-4137-a0d2-221618aca614" providerId="AD" clId="Web-{C2FC8698-744F-09A0-FA1D-D9E10ACC2AB0}" dt="2023-10-03T16:12:29.853" v="5" actId="1076"/>
        <pc:sldMkLst>
          <pc:docMk/>
          <pc:sldMk cId="696835770" sldId="287"/>
        </pc:sldMkLst>
        <pc:spChg chg="mod">
          <ac:chgData name="Koneval, McKenna" userId="S::1760002948@cvs.k12.mi.us::689ee933-f984-4137-a0d2-221618aca614" providerId="AD" clId="Web-{C2FC8698-744F-09A0-FA1D-D9E10ACC2AB0}" dt="2023-10-03T16:12:29.853" v="5" actId="1076"/>
          <ac:spMkLst>
            <pc:docMk/>
            <pc:sldMk cId="696835770" sldId="287"/>
            <ac:spMk id="5" creationId="{4B1A8362-6F8B-6A52-9FF9-487B297C37F4}"/>
          </ac:spMkLst>
        </pc:spChg>
      </pc:sldChg>
    </pc:docChg>
  </pc:docChgLst>
  <pc:docChgLst>
    <pc:chgData name="Toma, Eemi" userId="S::1760021626@cvs.k12.mi.us::0c508fed-9856-4108-9fdc-e016224aec9c" providerId="AD" clId="Web-{4F0E702B-C60E-2404-F093-9E066ADCBBB7}"/>
    <pc:docChg chg="modSld">
      <pc:chgData name="Toma, Eemi" userId="S::1760021626@cvs.k12.mi.us::0c508fed-9856-4108-9fdc-e016224aec9c" providerId="AD" clId="Web-{4F0E702B-C60E-2404-F093-9E066ADCBBB7}" dt="2023-12-05T17:07:36.921" v="4" actId="20577"/>
      <pc:docMkLst>
        <pc:docMk/>
      </pc:docMkLst>
      <pc:sldChg chg="modSp">
        <pc:chgData name="Toma, Eemi" userId="S::1760021626@cvs.k12.mi.us::0c508fed-9856-4108-9fdc-e016224aec9c" providerId="AD" clId="Web-{4F0E702B-C60E-2404-F093-9E066ADCBBB7}" dt="2023-12-05T17:07:36.921" v="4" actId="20577"/>
        <pc:sldMkLst>
          <pc:docMk/>
          <pc:sldMk cId="1765831106" sldId="272"/>
        </pc:sldMkLst>
        <pc:spChg chg="mod">
          <ac:chgData name="Toma, Eemi" userId="S::1760021626@cvs.k12.mi.us::0c508fed-9856-4108-9fdc-e016224aec9c" providerId="AD" clId="Web-{4F0E702B-C60E-2404-F093-9E066ADCBBB7}" dt="2023-12-05T17:07:36.921" v="4" actId="20577"/>
          <ac:spMkLst>
            <pc:docMk/>
            <pc:sldMk cId="1765831106" sldId="272"/>
            <ac:spMk id="8" creationId="{6C4D7462-49DB-157B-9897-BDB8BAFCB0E1}"/>
          </ac:spMkLst>
        </pc:spChg>
      </pc:sldChg>
      <pc:sldChg chg="modSp">
        <pc:chgData name="Toma, Eemi" userId="S::1760021626@cvs.k12.mi.us::0c508fed-9856-4108-9fdc-e016224aec9c" providerId="AD" clId="Web-{4F0E702B-C60E-2404-F093-9E066ADCBBB7}" dt="2023-12-05T17:05:48.684" v="1" actId="20577"/>
        <pc:sldMkLst>
          <pc:docMk/>
          <pc:sldMk cId="1827542471" sldId="297"/>
        </pc:sldMkLst>
        <pc:spChg chg="mod">
          <ac:chgData name="Toma, Eemi" userId="S::1760021626@cvs.k12.mi.us::0c508fed-9856-4108-9fdc-e016224aec9c" providerId="AD" clId="Web-{4F0E702B-C60E-2404-F093-9E066ADCBBB7}" dt="2023-12-05T17:05:48.684" v="1" actId="20577"/>
          <ac:spMkLst>
            <pc:docMk/>
            <pc:sldMk cId="1827542471" sldId="297"/>
            <ac:spMk id="8" creationId="{6C4D7462-49DB-157B-9897-BDB8BAFCB0E1}"/>
          </ac:spMkLst>
        </pc:spChg>
      </pc:sldChg>
    </pc:docChg>
  </pc:docChgLst>
  <pc:docChgLst>
    <pc:chgData name="Grimm, Jill" userId="S::jgrimm@cvs.k12.mi.us::3f01fff4-93ff-4bca-b632-f9cbaf49777f" providerId="AD" clId="Web-{E562F531-24C6-6038-FF10-8002923D5707}"/>
    <pc:docChg chg="modSld">
      <pc:chgData name="Grimm, Jill" userId="S::jgrimm@cvs.k12.mi.us::3f01fff4-93ff-4bca-b632-f9cbaf49777f" providerId="AD" clId="Web-{E562F531-24C6-6038-FF10-8002923D5707}" dt="2023-12-05T15:35:30.236" v="47" actId="20577"/>
      <pc:docMkLst>
        <pc:docMk/>
      </pc:docMkLst>
      <pc:sldChg chg="modSp">
        <pc:chgData name="Grimm, Jill" userId="S::jgrimm@cvs.k12.mi.us::3f01fff4-93ff-4bca-b632-f9cbaf49777f" providerId="AD" clId="Web-{E562F531-24C6-6038-FF10-8002923D5707}" dt="2023-12-05T15:35:30.236" v="47" actId="20577"/>
        <pc:sldMkLst>
          <pc:docMk/>
          <pc:sldMk cId="2008246346" sldId="296"/>
        </pc:sldMkLst>
        <pc:spChg chg="mod">
          <ac:chgData name="Grimm, Jill" userId="S::jgrimm@cvs.k12.mi.us::3f01fff4-93ff-4bca-b632-f9cbaf49777f" providerId="AD" clId="Web-{E562F531-24C6-6038-FF10-8002923D5707}" dt="2023-12-05T15:35:30.236" v="47" actId="20577"/>
          <ac:spMkLst>
            <pc:docMk/>
            <pc:sldMk cId="2008246346" sldId="296"/>
            <ac:spMk id="5" creationId="{925148CD-97C6-BCEC-6C9D-3A0EFC8F29EB}"/>
          </ac:spMkLst>
        </pc:spChg>
      </pc:sldChg>
      <pc:sldChg chg="modSp">
        <pc:chgData name="Grimm, Jill" userId="S::jgrimm@cvs.k12.mi.us::3f01fff4-93ff-4bca-b632-f9cbaf49777f" providerId="AD" clId="Web-{E562F531-24C6-6038-FF10-8002923D5707}" dt="2023-12-05T15:33:59.435" v="43" actId="20577"/>
        <pc:sldMkLst>
          <pc:docMk/>
          <pc:sldMk cId="492136918" sldId="305"/>
        </pc:sldMkLst>
        <pc:spChg chg="mod">
          <ac:chgData name="Grimm, Jill" userId="S::jgrimm@cvs.k12.mi.us::3f01fff4-93ff-4bca-b632-f9cbaf49777f" providerId="AD" clId="Web-{E562F531-24C6-6038-FF10-8002923D5707}" dt="2023-12-05T15:33:52.888" v="41" actId="20577"/>
          <ac:spMkLst>
            <pc:docMk/>
            <pc:sldMk cId="492136918" sldId="305"/>
            <ac:spMk id="9" creationId="{916D194F-1251-27A5-23E1-921C880DC2B6}"/>
          </ac:spMkLst>
        </pc:spChg>
        <pc:spChg chg="mod">
          <ac:chgData name="Grimm, Jill" userId="S::jgrimm@cvs.k12.mi.us::3f01fff4-93ff-4bca-b632-f9cbaf49777f" providerId="AD" clId="Web-{E562F531-24C6-6038-FF10-8002923D5707}" dt="2023-12-05T15:33:59.435" v="43" actId="20577"/>
          <ac:spMkLst>
            <pc:docMk/>
            <pc:sldMk cId="492136918" sldId="305"/>
            <ac:spMk id="11" creationId="{F00A9435-8743-C90E-3A47-D182E3355157}"/>
          </ac:spMkLst>
        </pc:spChg>
      </pc:sldChg>
      <pc:sldChg chg="modSp">
        <pc:chgData name="Grimm, Jill" userId="S::jgrimm@cvs.k12.mi.us::3f01fff4-93ff-4bca-b632-f9cbaf49777f" providerId="AD" clId="Web-{E562F531-24C6-6038-FF10-8002923D5707}" dt="2023-12-05T15:32:46.650" v="39" actId="20577"/>
        <pc:sldMkLst>
          <pc:docMk/>
          <pc:sldMk cId="2861633552" sldId="306"/>
        </pc:sldMkLst>
        <pc:spChg chg="mod">
          <ac:chgData name="Grimm, Jill" userId="S::jgrimm@cvs.k12.mi.us::3f01fff4-93ff-4bca-b632-f9cbaf49777f" providerId="AD" clId="Web-{E562F531-24C6-6038-FF10-8002923D5707}" dt="2023-12-05T15:32:46.650" v="39" actId="20577"/>
          <ac:spMkLst>
            <pc:docMk/>
            <pc:sldMk cId="2861633552" sldId="306"/>
            <ac:spMk id="3" creationId="{580F8E29-4AA5-4E44-FA59-EFFC7D71D8A3}"/>
          </ac:spMkLst>
        </pc:spChg>
        <pc:spChg chg="mod">
          <ac:chgData name="Grimm, Jill" userId="S::jgrimm@cvs.k12.mi.us::3f01fff4-93ff-4bca-b632-f9cbaf49777f" providerId="AD" clId="Web-{E562F531-24C6-6038-FF10-8002923D5707}" dt="2023-12-05T15:32:30.086" v="30" actId="14100"/>
          <ac:spMkLst>
            <pc:docMk/>
            <pc:sldMk cId="2861633552" sldId="306"/>
            <ac:spMk id="5" creationId="{4B1A8362-6F8B-6A52-9FF9-487B297C37F4}"/>
          </ac:spMkLst>
        </pc:spChg>
      </pc:sldChg>
    </pc:docChg>
  </pc:docChgLst>
  <pc:docChgLst>
    <pc:chgData name="Davis, Lori" userId="S::ldavis@cvs.k12.mi.us::eda5fb47-4843-4bf8-87bc-26744fa5611b" providerId="AD" clId="Web-{48EF00E8-2D78-2D1A-6F7C-15DBCF0024B2}"/>
    <pc:docChg chg="modSld">
      <pc:chgData name="Davis, Lori" userId="S::ldavis@cvs.k12.mi.us::eda5fb47-4843-4bf8-87bc-26744fa5611b" providerId="AD" clId="Web-{48EF00E8-2D78-2D1A-6F7C-15DBCF0024B2}" dt="2024-03-05T12:07:05.840" v="39" actId="14100"/>
      <pc:docMkLst>
        <pc:docMk/>
      </pc:docMkLst>
      <pc:sldChg chg="modSp">
        <pc:chgData name="Davis, Lori" userId="S::ldavis@cvs.k12.mi.us::eda5fb47-4843-4bf8-87bc-26744fa5611b" providerId="AD" clId="Web-{48EF00E8-2D78-2D1A-6F7C-15DBCF0024B2}" dt="2024-03-05T12:07:05.840" v="39" actId="14100"/>
        <pc:sldMkLst>
          <pc:docMk/>
          <pc:sldMk cId="940833112" sldId="326"/>
        </pc:sldMkLst>
        <pc:spChg chg="mod">
          <ac:chgData name="Davis, Lori" userId="S::ldavis@cvs.k12.mi.us::eda5fb47-4843-4bf8-87bc-26744fa5611b" providerId="AD" clId="Web-{48EF00E8-2D78-2D1A-6F7C-15DBCF0024B2}" dt="2024-03-05T12:07:05.840" v="39" actId="14100"/>
          <ac:spMkLst>
            <pc:docMk/>
            <pc:sldMk cId="940833112" sldId="326"/>
            <ac:spMk id="3" creationId="{580F8E29-4AA5-4E44-FA59-EFFC7D71D8A3}"/>
          </ac:spMkLst>
        </pc:spChg>
      </pc:sldChg>
    </pc:docChg>
  </pc:docChgLst>
  <pc:docChgLst>
    <pc:chgData name="Amore, Olivia" userId="S::1760003166@cvs.k12.mi.us::78dcbf29-9606-4570-b0cb-97633e42e4fb" providerId="AD" clId="Web-{BBD92DD3-888B-6FE2-0F6C-1D9E21D7A8B4}"/>
    <pc:docChg chg="modSld">
      <pc:chgData name="Amore, Olivia" userId="S::1760003166@cvs.k12.mi.us::78dcbf29-9606-4570-b0cb-97633e42e4fb" providerId="AD" clId="Web-{BBD92DD3-888B-6FE2-0F6C-1D9E21D7A8B4}" dt="2024-03-04T02:20:28.352" v="13" actId="1076"/>
      <pc:docMkLst>
        <pc:docMk/>
      </pc:docMkLst>
      <pc:sldChg chg="modSp">
        <pc:chgData name="Amore, Olivia" userId="S::1760003166@cvs.k12.mi.us::78dcbf29-9606-4570-b0cb-97633e42e4fb" providerId="AD" clId="Web-{BBD92DD3-888B-6FE2-0F6C-1D9E21D7A8B4}" dt="2024-03-04T02:20:28.352" v="13" actId="1076"/>
        <pc:sldMkLst>
          <pc:docMk/>
          <pc:sldMk cId="3257704790" sldId="308"/>
        </pc:sldMkLst>
        <pc:spChg chg="mod">
          <ac:chgData name="Amore, Olivia" userId="S::1760003166@cvs.k12.mi.us::78dcbf29-9606-4570-b0cb-97633e42e4fb" providerId="AD" clId="Web-{BBD92DD3-888B-6FE2-0F6C-1D9E21D7A8B4}" dt="2024-03-04T02:20:28.352" v="13" actId="1076"/>
          <ac:spMkLst>
            <pc:docMk/>
            <pc:sldMk cId="3257704790" sldId="308"/>
            <ac:spMk id="8" creationId="{358F8796-0727-B315-9490-37986F6BC12B}"/>
          </ac:spMkLst>
        </pc:spChg>
      </pc:sldChg>
    </pc:docChg>
  </pc:docChgLst>
  <pc:docChgLst>
    <pc:chgData name="Aleardi, Emily" userId="S::1760012969@cvs.k12.mi.us::6177acad-26a4-425a-b51e-1748e03427d6" providerId="AD" clId="Web-{95F94548-E0C7-B521-83DC-08C9B03A2C00}"/>
    <pc:docChg chg="addSld modSld">
      <pc:chgData name="Aleardi, Emily" userId="S::1760012969@cvs.k12.mi.us::6177acad-26a4-425a-b51e-1748e03427d6" providerId="AD" clId="Web-{95F94548-E0C7-B521-83DC-08C9B03A2C00}" dt="2024-01-08T20:48:58.874" v="187" actId="20577"/>
      <pc:docMkLst>
        <pc:docMk/>
      </pc:docMkLst>
      <pc:sldChg chg="addSp modSp add replId">
        <pc:chgData name="Aleardi, Emily" userId="S::1760012969@cvs.k12.mi.us::6177acad-26a4-425a-b51e-1748e03427d6" providerId="AD" clId="Web-{95F94548-E0C7-B521-83DC-08C9B03A2C00}" dt="2024-01-08T20:48:58.874" v="187" actId="20577"/>
        <pc:sldMkLst>
          <pc:docMk/>
          <pc:sldMk cId="2650923510" sldId="316"/>
        </pc:sldMkLst>
        <pc:spChg chg="mod">
          <ac:chgData name="Aleardi, Emily" userId="S::1760012969@cvs.k12.mi.us::6177acad-26a4-425a-b51e-1748e03427d6" providerId="AD" clId="Web-{95F94548-E0C7-B521-83DC-08C9B03A2C00}" dt="2024-01-08T20:41:59.645" v="136" actId="1076"/>
          <ac:spMkLst>
            <pc:docMk/>
            <pc:sldMk cId="2650923510" sldId="316"/>
            <ac:spMk id="2" creationId="{D658F60F-7E6A-1895-297F-088D0C675970}"/>
          </ac:spMkLst>
        </pc:spChg>
        <pc:spChg chg="mod">
          <ac:chgData name="Aleardi, Emily" userId="S::1760012969@cvs.k12.mi.us::6177acad-26a4-425a-b51e-1748e03427d6" providerId="AD" clId="Web-{95F94548-E0C7-B521-83DC-08C9B03A2C00}" dt="2024-01-08T20:48:58.874" v="187" actId="20577"/>
          <ac:spMkLst>
            <pc:docMk/>
            <pc:sldMk cId="2650923510" sldId="316"/>
            <ac:spMk id="3" creationId="{FC9F4412-B24C-C3BE-CB02-698F0AF17FA7}"/>
          </ac:spMkLst>
        </pc:spChg>
        <pc:spChg chg="mod">
          <ac:chgData name="Aleardi, Emily" userId="S::1760012969@cvs.k12.mi.us::6177acad-26a4-425a-b51e-1748e03427d6" providerId="AD" clId="Web-{95F94548-E0C7-B521-83DC-08C9B03A2C00}" dt="2024-01-08T20:42:58.615" v="145" actId="14100"/>
          <ac:spMkLst>
            <pc:docMk/>
            <pc:sldMk cId="2650923510" sldId="316"/>
            <ac:spMk id="5" creationId="{5DFA7099-E78D-83B6-CDE3-E783A8729061}"/>
          </ac:spMkLst>
        </pc:spChg>
        <pc:picChg chg="add mod">
          <ac:chgData name="Aleardi, Emily" userId="S::1760012969@cvs.k12.mi.us::6177acad-26a4-425a-b51e-1748e03427d6" providerId="AD" clId="Web-{95F94548-E0C7-B521-83DC-08C9B03A2C00}" dt="2024-01-08T20:46:29.089" v="178" actId="1076"/>
          <ac:picMkLst>
            <pc:docMk/>
            <pc:sldMk cId="2650923510" sldId="316"/>
            <ac:picMk id="4" creationId="{E0A3E408-0DA2-E572-2433-6BC0F1D687B6}"/>
          </ac:picMkLst>
        </pc:picChg>
      </pc:sldChg>
    </pc:docChg>
  </pc:docChgLst>
  <pc:docChgLst>
    <pc:chgData name="Toma, Eemi" userId="S::1760021626@cvs.k12.mi.us::0c508fed-9856-4108-9fdc-e016224aec9c" providerId="AD" clId="Web-{C4CFA825-884B-59E6-C5B2-3395D0168A55}"/>
    <pc:docChg chg="addSld modSld modMainMaster">
      <pc:chgData name="Toma, Eemi" userId="S::1760021626@cvs.k12.mi.us::0c508fed-9856-4108-9fdc-e016224aec9c" providerId="AD" clId="Web-{C4CFA825-884B-59E6-C5B2-3395D0168A55}" dt="2023-11-28T17:56:00.937" v="424" actId="20577"/>
      <pc:docMkLst>
        <pc:docMk/>
      </pc:docMkLst>
      <pc:sldChg chg="modSp mod setBg">
        <pc:chgData name="Toma, Eemi" userId="S::1760021626@cvs.k12.mi.us::0c508fed-9856-4108-9fdc-e016224aec9c" providerId="AD" clId="Web-{C4CFA825-884B-59E6-C5B2-3395D0168A55}" dt="2023-11-28T17:39:30.447" v="275"/>
        <pc:sldMkLst>
          <pc:docMk/>
          <pc:sldMk cId="109857222" sldId="256"/>
        </pc:sldMkLst>
        <pc:spChg chg="mod">
          <ac:chgData name="Toma, Eemi" userId="S::1760021626@cvs.k12.mi.us::0c508fed-9856-4108-9fdc-e016224aec9c" providerId="AD" clId="Web-{C4CFA825-884B-59E6-C5B2-3395D0168A55}" dt="2023-11-28T17:27:52.468" v="10" actId="20577"/>
          <ac:spMkLst>
            <pc:docMk/>
            <pc:sldMk cId="109857222" sldId="256"/>
            <ac:spMk id="7" creationId="{CA4E25B4-E4AD-2F86-0143-81DB8927DFC4}"/>
          </ac:spMkLst>
        </pc:spChg>
        <pc:spChg chg="mod">
          <ac:chgData name="Toma, Eemi" userId="S::1760021626@cvs.k12.mi.us::0c508fed-9856-4108-9fdc-e016224aec9c" providerId="AD" clId="Web-{C4CFA825-884B-59E6-C5B2-3395D0168A55}" dt="2023-11-28T17:39:19.759" v="274" actId="1076"/>
          <ac:spMkLst>
            <pc:docMk/>
            <pc:sldMk cId="109857222" sldId="256"/>
            <ac:spMk id="8" creationId="{46B44A3F-5167-B3E7-D121-0CA120B8ED9A}"/>
          </ac:spMkLst>
        </pc:spChg>
        <pc:spChg chg="mod">
          <ac:chgData name="Toma, Eemi" userId="S::1760021626@cvs.k12.mi.us::0c508fed-9856-4108-9fdc-e016224aec9c" providerId="AD" clId="Web-{C4CFA825-884B-59E6-C5B2-3395D0168A55}" dt="2023-11-28T17:28:03.687" v="14" actId="20577"/>
          <ac:spMkLst>
            <pc:docMk/>
            <pc:sldMk cId="109857222" sldId="256"/>
            <ac:spMk id="11" creationId="{342DA78F-6AE3-3F3A-6B62-ABC6239E6EEF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40:57.872" v="287" actId="1076"/>
        <pc:sldMkLst>
          <pc:docMk/>
          <pc:sldMk cId="1368015171" sldId="259"/>
        </pc:sldMkLst>
        <pc:spChg chg="mod">
          <ac:chgData name="Toma, Eemi" userId="S::1760021626@cvs.k12.mi.us::0c508fed-9856-4108-9fdc-e016224aec9c" providerId="AD" clId="Web-{C4CFA825-884B-59E6-C5B2-3395D0168A55}" dt="2023-11-28T17:40:53.075" v="286"/>
          <ac:spMkLst>
            <pc:docMk/>
            <pc:sldMk cId="1368015171" sldId="259"/>
            <ac:spMk id="7" creationId="{8F00CF1D-D106-A928-2B6F-D9881FFD4209}"/>
          </ac:spMkLst>
        </pc:spChg>
        <pc:spChg chg="mod">
          <ac:chgData name="Toma, Eemi" userId="S::1760021626@cvs.k12.mi.us::0c508fed-9856-4108-9fdc-e016224aec9c" providerId="AD" clId="Web-{C4CFA825-884B-59E6-C5B2-3395D0168A55}" dt="2023-11-28T17:40:57.872" v="287" actId="1076"/>
          <ac:spMkLst>
            <pc:docMk/>
            <pc:sldMk cId="1368015171" sldId="259"/>
            <ac:spMk id="9" creationId="{4B31023E-2F22-35D5-0DC4-25C803DB71B1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41:04.685" v="288"/>
        <pc:sldMkLst>
          <pc:docMk/>
          <pc:sldMk cId="4235242555" sldId="260"/>
        </pc:sldMkLst>
        <pc:spChg chg="mod">
          <ac:chgData name="Toma, Eemi" userId="S::1760021626@cvs.k12.mi.us::0c508fed-9856-4108-9fdc-e016224aec9c" providerId="AD" clId="Web-{C4CFA825-884B-59E6-C5B2-3395D0168A55}" dt="2023-11-28T17:41:04.685" v="288"/>
          <ac:spMkLst>
            <pc:docMk/>
            <pc:sldMk cId="4235242555" sldId="260"/>
            <ac:spMk id="7" creationId="{C6815078-ACEB-6F0A-DF8B-394CD5E7FF95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41:09.748" v="289"/>
        <pc:sldMkLst>
          <pc:docMk/>
          <pc:sldMk cId="1774220828" sldId="261"/>
        </pc:sldMkLst>
        <pc:spChg chg="mod">
          <ac:chgData name="Toma, Eemi" userId="S::1760021626@cvs.k12.mi.us::0c508fed-9856-4108-9fdc-e016224aec9c" providerId="AD" clId="Web-{C4CFA825-884B-59E6-C5B2-3395D0168A55}" dt="2023-11-28T17:41:09.748" v="289"/>
          <ac:spMkLst>
            <pc:docMk/>
            <pc:sldMk cId="1774220828" sldId="261"/>
            <ac:spMk id="5" creationId="{5B81722E-A9EF-3805-606F-9F35E33DF49F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41:34.764" v="292"/>
        <pc:sldMkLst>
          <pc:docMk/>
          <pc:sldMk cId="3574021531" sldId="262"/>
        </pc:sldMkLst>
        <pc:spChg chg="mod">
          <ac:chgData name="Toma, Eemi" userId="S::1760021626@cvs.k12.mi.us::0c508fed-9856-4108-9fdc-e016224aec9c" providerId="AD" clId="Web-{C4CFA825-884B-59E6-C5B2-3395D0168A55}" dt="2023-11-28T17:41:34.764" v="292"/>
          <ac:spMkLst>
            <pc:docMk/>
            <pc:sldMk cId="3574021531" sldId="262"/>
            <ac:spMk id="6" creationId="{980059BE-6758-35FE-9C5F-78B7B7ED9C51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39:48.432" v="276"/>
        <pc:sldMkLst>
          <pc:docMk/>
          <pc:sldMk cId="2001443142" sldId="263"/>
        </pc:sldMkLst>
        <pc:spChg chg="mod">
          <ac:chgData name="Toma, Eemi" userId="S::1760021626@cvs.k12.mi.us::0c508fed-9856-4108-9fdc-e016224aec9c" providerId="AD" clId="Web-{C4CFA825-884B-59E6-C5B2-3395D0168A55}" dt="2023-11-28T17:39:48.432" v="276"/>
          <ac:spMkLst>
            <pc:docMk/>
            <pc:sldMk cId="2001443142" sldId="263"/>
            <ac:spMk id="9" creationId="{FF198FC6-F23B-0327-40CF-BD1CBC944F95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44:22.052" v="333"/>
        <pc:sldMkLst>
          <pc:docMk/>
          <pc:sldMk cId="3791907607" sldId="264"/>
        </pc:sldMkLst>
        <pc:spChg chg="mod">
          <ac:chgData name="Toma, Eemi" userId="S::1760021626@cvs.k12.mi.us::0c508fed-9856-4108-9fdc-e016224aec9c" providerId="AD" clId="Web-{C4CFA825-884B-59E6-C5B2-3395D0168A55}" dt="2023-11-28T17:44:12.254" v="330" actId="1076"/>
          <ac:spMkLst>
            <pc:docMk/>
            <pc:sldMk cId="3791907607" sldId="264"/>
            <ac:spMk id="7" creationId="{A0385498-2332-7BFB-0C31-7F300B7BCA45}"/>
          </ac:spMkLst>
        </pc:spChg>
        <pc:spChg chg="mod">
          <ac:chgData name="Toma, Eemi" userId="S::1760021626@cvs.k12.mi.us::0c508fed-9856-4108-9fdc-e016224aec9c" providerId="AD" clId="Web-{C4CFA825-884B-59E6-C5B2-3395D0168A55}" dt="2023-11-28T17:44:22.052" v="333"/>
          <ac:spMkLst>
            <pc:docMk/>
            <pc:sldMk cId="3791907607" sldId="264"/>
            <ac:spMk id="8" creationId="{EFFB9C83-7DE3-9D77-3306-574C28B9E035}"/>
          </ac:spMkLst>
        </pc:spChg>
        <pc:spChg chg="mod">
          <ac:chgData name="Toma, Eemi" userId="S::1760021626@cvs.k12.mi.us::0c508fed-9856-4108-9fdc-e016224aec9c" providerId="AD" clId="Web-{C4CFA825-884B-59E6-C5B2-3395D0168A55}" dt="2023-11-28T17:44:15.458" v="331" actId="1076"/>
          <ac:spMkLst>
            <pc:docMk/>
            <pc:sldMk cId="3791907607" sldId="264"/>
            <ac:spMk id="11" creationId="{5173D27F-0C5A-1A82-7BED-909E26A875BD}"/>
          </ac:spMkLst>
        </pc:spChg>
        <pc:picChg chg="mod">
          <ac:chgData name="Toma, Eemi" userId="S::1760021626@cvs.k12.mi.us::0c508fed-9856-4108-9fdc-e016224aec9c" providerId="AD" clId="Web-{C4CFA825-884B-59E6-C5B2-3395D0168A55}" dt="2023-11-28T17:44:17.145" v="332" actId="1076"/>
          <ac:picMkLst>
            <pc:docMk/>
            <pc:sldMk cId="3791907607" sldId="264"/>
            <ac:picMk id="10" creationId="{CEC1D634-627E-F028-AF5F-ED13F0218BCE}"/>
          </ac:picMkLst>
        </pc:picChg>
      </pc:sldChg>
      <pc:sldChg chg="modSp mod">
        <pc:chgData name="Toma, Eemi" userId="S::1760021626@cvs.k12.mi.us::0c508fed-9856-4108-9fdc-e016224aec9c" providerId="AD" clId="Web-{C4CFA825-884B-59E6-C5B2-3395D0168A55}" dt="2023-11-28T17:41:59.968" v="295"/>
        <pc:sldMkLst>
          <pc:docMk/>
          <pc:sldMk cId="1351353204" sldId="265"/>
        </pc:sldMkLst>
        <pc:spChg chg="mod">
          <ac:chgData name="Toma, Eemi" userId="S::1760021626@cvs.k12.mi.us::0c508fed-9856-4108-9fdc-e016224aec9c" providerId="AD" clId="Web-{C4CFA825-884B-59E6-C5B2-3395D0168A55}" dt="2023-11-28T17:41:51.249" v="294"/>
          <ac:spMkLst>
            <pc:docMk/>
            <pc:sldMk cId="1351353204" sldId="265"/>
            <ac:spMk id="5" creationId="{DF05C168-5D24-B930-A5B1-4285FA344E70}"/>
          </ac:spMkLst>
        </pc:spChg>
        <pc:spChg chg="mod">
          <ac:chgData name="Toma, Eemi" userId="S::1760021626@cvs.k12.mi.us::0c508fed-9856-4108-9fdc-e016224aec9c" providerId="AD" clId="Web-{C4CFA825-884B-59E6-C5B2-3395D0168A55}" dt="2023-11-28T17:41:42.702" v="293"/>
          <ac:spMkLst>
            <pc:docMk/>
            <pc:sldMk cId="1351353204" sldId="265"/>
            <ac:spMk id="6" creationId="{780D7818-69EF-8E6B-F108-6B77E31C148E}"/>
          </ac:spMkLst>
        </pc:spChg>
        <pc:spChg chg="mod">
          <ac:chgData name="Toma, Eemi" userId="S::1760021626@cvs.k12.mi.us::0c508fed-9856-4108-9fdc-e016224aec9c" providerId="AD" clId="Web-{C4CFA825-884B-59E6-C5B2-3395D0168A55}" dt="2023-11-28T17:41:59.968" v="295"/>
          <ac:spMkLst>
            <pc:docMk/>
            <pc:sldMk cId="1351353204" sldId="265"/>
            <ac:spMk id="7" creationId="{CD56C64D-5F1E-4B0E-371C-9D0F1D4EC1C9}"/>
          </ac:spMkLst>
        </pc:spChg>
      </pc:sldChg>
      <pc:sldChg chg="delSp modSp mod">
        <pc:chgData name="Toma, Eemi" userId="S::1760021626@cvs.k12.mi.us::0c508fed-9856-4108-9fdc-e016224aec9c" providerId="AD" clId="Web-{C4CFA825-884B-59E6-C5B2-3395D0168A55}" dt="2023-11-28T17:52:16.647" v="381" actId="1076"/>
        <pc:sldMkLst>
          <pc:docMk/>
          <pc:sldMk cId="2367700163" sldId="267"/>
        </pc:sldMkLst>
        <pc:spChg chg="mod">
          <ac:chgData name="Toma, Eemi" userId="S::1760021626@cvs.k12.mi.us::0c508fed-9856-4108-9fdc-e016224aec9c" providerId="AD" clId="Web-{C4CFA825-884B-59E6-C5B2-3395D0168A55}" dt="2023-11-28T17:52:16.647" v="381" actId="1076"/>
          <ac:spMkLst>
            <pc:docMk/>
            <pc:sldMk cId="2367700163" sldId="267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C4CFA825-884B-59E6-C5B2-3395D0168A55}" dt="2023-11-28T17:42:50.204" v="308"/>
          <ac:spMkLst>
            <pc:docMk/>
            <pc:sldMk cId="2367700163" sldId="267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C4CFA825-884B-59E6-C5B2-3395D0168A55}" dt="2023-11-28T17:42:44.548" v="307" actId="20577"/>
          <ac:spMkLst>
            <pc:docMk/>
            <pc:sldMk cId="2367700163" sldId="267"/>
            <ac:spMk id="8" creationId="{6C4D7462-49DB-157B-9897-BDB8BAFCB0E1}"/>
          </ac:spMkLst>
        </pc:spChg>
        <pc:spChg chg="mod">
          <ac:chgData name="Toma, Eemi" userId="S::1760021626@cvs.k12.mi.us::0c508fed-9856-4108-9fdc-e016224aec9c" providerId="AD" clId="Web-{C4CFA825-884B-59E6-C5B2-3395D0168A55}" dt="2023-11-28T17:44:59.975" v="343" actId="20577"/>
          <ac:spMkLst>
            <pc:docMk/>
            <pc:sldMk cId="2367700163" sldId="267"/>
            <ac:spMk id="10" creationId="{8E085614-7D3B-F934-B33D-3241D88F6746}"/>
          </ac:spMkLst>
        </pc:spChg>
        <pc:picChg chg="del">
          <ac:chgData name="Toma, Eemi" userId="S::1760021626@cvs.k12.mi.us::0c508fed-9856-4108-9fdc-e016224aec9c" providerId="AD" clId="Web-{C4CFA825-884B-59E6-C5B2-3395D0168A55}" dt="2023-11-28T17:44:49.053" v="340"/>
          <ac:picMkLst>
            <pc:docMk/>
            <pc:sldMk cId="2367700163" sldId="267"/>
            <ac:picMk id="6" creationId="{1DD942FA-1D77-89C9-5505-8EFA6F28AF36}"/>
          </ac:picMkLst>
        </pc:picChg>
      </pc:sldChg>
      <pc:sldChg chg="modSp mod">
        <pc:chgData name="Toma, Eemi" userId="S::1760021626@cvs.k12.mi.us::0c508fed-9856-4108-9fdc-e016224aec9c" providerId="AD" clId="Web-{C4CFA825-884B-59E6-C5B2-3395D0168A55}" dt="2023-11-28T17:43:52.191" v="326"/>
        <pc:sldMkLst>
          <pc:docMk/>
          <pc:sldMk cId="2644285354" sldId="269"/>
        </pc:sldMkLst>
        <pc:spChg chg="mod">
          <ac:chgData name="Toma, Eemi" userId="S::1760021626@cvs.k12.mi.us::0c508fed-9856-4108-9fdc-e016224aec9c" providerId="AD" clId="Web-{C4CFA825-884B-59E6-C5B2-3395D0168A55}" dt="2023-11-28T17:43:52.191" v="326"/>
          <ac:spMkLst>
            <pc:docMk/>
            <pc:sldMk cId="2644285354" sldId="269"/>
            <ac:spMk id="5" creationId="{4B1A8362-6F8B-6A52-9FF9-487B297C37F4}"/>
          </ac:spMkLst>
        </pc:spChg>
      </pc:sldChg>
      <pc:sldChg chg="addSp delSp modSp mod">
        <pc:chgData name="Toma, Eemi" userId="S::1760021626@cvs.k12.mi.us::0c508fed-9856-4108-9fdc-e016224aec9c" providerId="AD" clId="Web-{C4CFA825-884B-59E6-C5B2-3395D0168A55}" dt="2023-11-28T17:45:14.804" v="350" actId="20577"/>
        <pc:sldMkLst>
          <pc:docMk/>
          <pc:sldMk cId="142337738" sldId="271"/>
        </pc:sldMkLst>
        <pc:spChg chg="mod">
          <ac:chgData name="Toma, Eemi" userId="S::1760021626@cvs.k12.mi.us::0c508fed-9856-4108-9fdc-e016224aec9c" providerId="AD" clId="Web-{C4CFA825-884B-59E6-C5B2-3395D0168A55}" dt="2023-11-28T17:43:02.471" v="310" actId="20577"/>
          <ac:spMkLst>
            <pc:docMk/>
            <pc:sldMk cId="142337738" sldId="271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C4CFA825-884B-59E6-C5B2-3395D0168A55}" dt="2023-11-28T17:43:37.253" v="323"/>
          <ac:spMkLst>
            <pc:docMk/>
            <pc:sldMk cId="142337738" sldId="271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C4CFA825-884B-59E6-C5B2-3395D0168A55}" dt="2023-11-28T17:45:14.804" v="350" actId="20577"/>
          <ac:spMkLst>
            <pc:docMk/>
            <pc:sldMk cId="142337738" sldId="271"/>
            <ac:spMk id="7" creationId="{B0FB339D-818E-CC71-33EF-1D7B30679455}"/>
          </ac:spMkLst>
        </pc:spChg>
        <pc:spChg chg="mod">
          <ac:chgData name="Toma, Eemi" userId="S::1760021626@cvs.k12.mi.us::0c508fed-9856-4108-9fdc-e016224aec9c" providerId="AD" clId="Web-{C4CFA825-884B-59E6-C5B2-3395D0168A55}" dt="2023-11-28T17:43:15.455" v="314" actId="20577"/>
          <ac:spMkLst>
            <pc:docMk/>
            <pc:sldMk cId="142337738" sldId="271"/>
            <ac:spMk id="8" creationId="{6C4D7462-49DB-157B-9897-BDB8BAFCB0E1}"/>
          </ac:spMkLst>
        </pc:spChg>
        <pc:picChg chg="add del">
          <ac:chgData name="Toma, Eemi" userId="S::1760021626@cvs.k12.mi.us::0c508fed-9856-4108-9fdc-e016224aec9c" providerId="AD" clId="Web-{C4CFA825-884B-59E6-C5B2-3395D0168A55}" dt="2023-11-28T17:45:10.694" v="348"/>
          <ac:picMkLst>
            <pc:docMk/>
            <pc:sldMk cId="142337738" sldId="271"/>
            <ac:picMk id="3" creationId="{19D06B60-944C-6DE8-AFDC-4A52A9F50BF9}"/>
          </ac:picMkLst>
        </pc:picChg>
      </pc:sldChg>
      <pc:sldChg chg="delSp modSp mod">
        <pc:chgData name="Toma, Eemi" userId="S::1760021626@cvs.k12.mi.us::0c508fed-9856-4108-9fdc-e016224aec9c" providerId="AD" clId="Web-{C4CFA825-884B-59E6-C5B2-3395D0168A55}" dt="2023-11-28T17:47:15.730" v="357" actId="20577"/>
        <pc:sldMkLst>
          <pc:docMk/>
          <pc:sldMk cId="1765831106" sldId="272"/>
        </pc:sldMkLst>
        <pc:spChg chg="mod">
          <ac:chgData name="Toma, Eemi" userId="S::1760021626@cvs.k12.mi.us::0c508fed-9856-4108-9fdc-e016224aec9c" providerId="AD" clId="Web-{C4CFA825-884B-59E6-C5B2-3395D0168A55}" dt="2023-11-28T17:33:46.106" v="174" actId="20577"/>
          <ac:spMkLst>
            <pc:docMk/>
            <pc:sldMk cId="1765831106" sldId="272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C4CFA825-884B-59E6-C5B2-3395D0168A55}" dt="2023-11-28T17:42:56.517" v="309"/>
          <ac:spMkLst>
            <pc:docMk/>
            <pc:sldMk cId="1765831106" sldId="272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C4CFA825-884B-59E6-C5B2-3395D0168A55}" dt="2023-11-28T17:45:05.678" v="346" actId="20577"/>
          <ac:spMkLst>
            <pc:docMk/>
            <pc:sldMk cId="1765831106" sldId="272"/>
            <ac:spMk id="7" creationId="{F7B17275-EBB7-8CEB-BA80-839821AA7F7B}"/>
          </ac:spMkLst>
        </pc:spChg>
        <pc:spChg chg="mod">
          <ac:chgData name="Toma, Eemi" userId="S::1760021626@cvs.k12.mi.us::0c508fed-9856-4108-9fdc-e016224aec9c" providerId="AD" clId="Web-{C4CFA825-884B-59E6-C5B2-3395D0168A55}" dt="2023-11-28T17:47:15.730" v="357" actId="20577"/>
          <ac:spMkLst>
            <pc:docMk/>
            <pc:sldMk cId="1765831106" sldId="272"/>
            <ac:spMk id="8" creationId="{6C4D7462-49DB-157B-9897-BDB8BAFCB0E1}"/>
          </ac:spMkLst>
        </pc:spChg>
        <pc:picChg chg="del">
          <ac:chgData name="Toma, Eemi" userId="S::1760021626@cvs.k12.mi.us::0c508fed-9856-4108-9fdc-e016224aec9c" providerId="AD" clId="Web-{C4CFA825-884B-59E6-C5B2-3395D0168A55}" dt="2023-11-28T17:36:51.863" v="268"/>
          <ac:picMkLst>
            <pc:docMk/>
            <pc:sldMk cId="1765831106" sldId="272"/>
            <ac:picMk id="3" creationId="{02FACE0C-8781-8EAD-6998-B4AECD61F6D6}"/>
          </ac:picMkLst>
        </pc:picChg>
      </pc:sldChg>
      <pc:sldChg chg="modSp mod">
        <pc:chgData name="Toma, Eemi" userId="S::1760021626@cvs.k12.mi.us::0c508fed-9856-4108-9fdc-e016224aec9c" providerId="AD" clId="Web-{C4CFA825-884B-59E6-C5B2-3395D0168A55}" dt="2023-11-28T17:40:38.575" v="282"/>
        <pc:sldMkLst>
          <pc:docMk/>
          <pc:sldMk cId="1733646482" sldId="275"/>
        </pc:sldMkLst>
        <pc:spChg chg="mod">
          <ac:chgData name="Toma, Eemi" userId="S::1760021626@cvs.k12.mi.us::0c508fed-9856-4108-9fdc-e016224aec9c" providerId="AD" clId="Web-{C4CFA825-884B-59E6-C5B2-3395D0168A55}" dt="2023-11-28T17:40:02.683" v="277"/>
          <ac:spMkLst>
            <pc:docMk/>
            <pc:sldMk cId="1733646482" sldId="275"/>
            <ac:spMk id="6" creationId="{322FFCEA-2472-3502-B9D1-B54F5BF53780}"/>
          </ac:spMkLst>
        </pc:spChg>
        <pc:spChg chg="mod">
          <ac:chgData name="Toma, Eemi" userId="S::1760021626@cvs.k12.mi.us::0c508fed-9856-4108-9fdc-e016224aec9c" providerId="AD" clId="Web-{C4CFA825-884B-59E6-C5B2-3395D0168A55}" dt="2023-11-28T17:40:23.496" v="279"/>
          <ac:spMkLst>
            <pc:docMk/>
            <pc:sldMk cId="1733646482" sldId="275"/>
            <ac:spMk id="7" creationId="{28F14F13-CCE8-03DF-B2FC-468DA5883ECD}"/>
          </ac:spMkLst>
        </pc:spChg>
        <pc:spChg chg="mod">
          <ac:chgData name="Toma, Eemi" userId="S::1760021626@cvs.k12.mi.us::0c508fed-9856-4108-9fdc-e016224aec9c" providerId="AD" clId="Web-{C4CFA825-884B-59E6-C5B2-3395D0168A55}" dt="2023-11-28T17:40:18.199" v="278"/>
          <ac:spMkLst>
            <pc:docMk/>
            <pc:sldMk cId="1733646482" sldId="275"/>
            <ac:spMk id="8" creationId="{7C2927D2-6546-05C9-DB70-EC9865E625C9}"/>
          </ac:spMkLst>
        </pc:spChg>
        <pc:spChg chg="mod">
          <ac:chgData name="Toma, Eemi" userId="S::1760021626@cvs.k12.mi.us::0c508fed-9856-4108-9fdc-e016224aec9c" providerId="AD" clId="Web-{C4CFA825-884B-59E6-C5B2-3395D0168A55}" dt="2023-11-28T17:40:38.575" v="282"/>
          <ac:spMkLst>
            <pc:docMk/>
            <pc:sldMk cId="1733646482" sldId="275"/>
            <ac:spMk id="9" creationId="{A839499E-E663-3E6B-AD64-77DAD8D7F19A}"/>
          </ac:spMkLst>
        </pc:spChg>
        <pc:spChg chg="mod">
          <ac:chgData name="Toma, Eemi" userId="S::1760021626@cvs.k12.mi.us::0c508fed-9856-4108-9fdc-e016224aec9c" providerId="AD" clId="Web-{C4CFA825-884B-59E6-C5B2-3395D0168A55}" dt="2023-11-28T17:40:34.278" v="281"/>
          <ac:spMkLst>
            <pc:docMk/>
            <pc:sldMk cId="1733646482" sldId="275"/>
            <ac:spMk id="16" creationId="{04288778-6900-C7DA-361C-41C9063546E1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56:00.937" v="424" actId="20577"/>
        <pc:sldMkLst>
          <pc:docMk/>
          <pc:sldMk cId="2281864302" sldId="285"/>
        </pc:sldMkLst>
        <pc:spChg chg="mod">
          <ac:chgData name="Toma, Eemi" userId="S::1760021626@cvs.k12.mi.us::0c508fed-9856-4108-9fdc-e016224aec9c" providerId="AD" clId="Web-{C4CFA825-884B-59E6-C5B2-3395D0168A55}" dt="2023-11-28T17:43:26.784" v="322" actId="20577"/>
          <ac:spMkLst>
            <pc:docMk/>
            <pc:sldMk cId="2281864302" sldId="285"/>
            <ac:spMk id="3" creationId="{04804898-22DF-1D03-312F-32806992A9E3}"/>
          </ac:spMkLst>
        </pc:spChg>
        <pc:spChg chg="mod">
          <ac:chgData name="Toma, Eemi" userId="S::1760021626@cvs.k12.mi.us::0c508fed-9856-4108-9fdc-e016224aec9c" providerId="AD" clId="Web-{C4CFA825-884B-59E6-C5B2-3395D0168A55}" dt="2023-11-28T17:43:42.410" v="324"/>
          <ac:spMkLst>
            <pc:docMk/>
            <pc:sldMk cId="2281864302" sldId="285"/>
            <ac:spMk id="6" creationId="{9C6C3D56-4FB3-4D83-DE6A-E34B375AA70E}"/>
          </ac:spMkLst>
        </pc:spChg>
        <pc:spChg chg="mod">
          <ac:chgData name="Toma, Eemi" userId="S::1760021626@cvs.k12.mi.us::0c508fed-9856-4108-9fdc-e016224aec9c" providerId="AD" clId="Web-{C4CFA825-884B-59E6-C5B2-3395D0168A55}" dt="2023-11-28T17:43:45.347" v="325"/>
          <ac:spMkLst>
            <pc:docMk/>
            <pc:sldMk cId="2281864302" sldId="285"/>
            <ac:spMk id="9" creationId="{BD7DDAF9-CF7F-2294-D3B6-E101664803D3}"/>
          </ac:spMkLst>
        </pc:spChg>
        <pc:spChg chg="mod">
          <ac:chgData name="Toma, Eemi" userId="S::1760021626@cvs.k12.mi.us::0c508fed-9856-4108-9fdc-e016224aec9c" providerId="AD" clId="Web-{C4CFA825-884B-59E6-C5B2-3395D0168A55}" dt="2023-11-28T17:56:00.937" v="424" actId="20577"/>
          <ac:spMkLst>
            <pc:docMk/>
            <pc:sldMk cId="2281864302" sldId="285"/>
            <ac:spMk id="10" creationId="{B4D8B17A-2445-61A7-6787-9C5D367ADD1E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44:44.584" v="339"/>
        <pc:sldMkLst>
          <pc:docMk/>
          <pc:sldMk cId="696835770" sldId="287"/>
        </pc:sldMkLst>
        <pc:spChg chg="mod">
          <ac:chgData name="Toma, Eemi" userId="S::1760021626@cvs.k12.mi.us::0c508fed-9856-4108-9fdc-e016224aec9c" providerId="AD" clId="Web-{C4CFA825-884B-59E6-C5B2-3395D0168A55}" dt="2023-11-28T17:44:42.771" v="338" actId="20577"/>
          <ac:spMkLst>
            <pc:docMk/>
            <pc:sldMk cId="696835770" sldId="287"/>
            <ac:spMk id="3" creationId="{580F8E29-4AA5-4E44-FA59-EFFC7D71D8A3}"/>
          </ac:spMkLst>
        </pc:spChg>
        <pc:spChg chg="mod">
          <ac:chgData name="Toma, Eemi" userId="S::1760021626@cvs.k12.mi.us::0c508fed-9856-4108-9fdc-e016224aec9c" providerId="AD" clId="Web-{C4CFA825-884B-59E6-C5B2-3395D0168A55}" dt="2023-11-28T17:44:44.584" v="339"/>
          <ac:spMkLst>
            <pc:docMk/>
            <pc:sldMk cId="696835770" sldId="287"/>
            <ac:spMk id="5" creationId="{4B1A8362-6F8B-6A52-9FF9-487B297C37F4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41:17.623" v="290"/>
        <pc:sldMkLst>
          <pc:docMk/>
          <pc:sldMk cId="210093545" sldId="289"/>
        </pc:sldMkLst>
        <pc:spChg chg="mod">
          <ac:chgData name="Toma, Eemi" userId="S::1760021626@cvs.k12.mi.us::0c508fed-9856-4108-9fdc-e016224aec9c" providerId="AD" clId="Web-{C4CFA825-884B-59E6-C5B2-3395D0168A55}" dt="2023-11-28T17:41:17.623" v="290"/>
          <ac:spMkLst>
            <pc:docMk/>
            <pc:sldMk cId="210093545" sldId="289"/>
            <ac:spMk id="6" creationId="{980059BE-6758-35FE-9C5F-78B7B7ED9C51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42:23.313" v="301"/>
        <pc:sldMkLst>
          <pc:docMk/>
          <pc:sldMk cId="1935226444" sldId="290"/>
        </pc:sldMkLst>
        <pc:spChg chg="mod">
          <ac:chgData name="Toma, Eemi" userId="S::1760021626@cvs.k12.mi.us::0c508fed-9856-4108-9fdc-e016224aec9c" providerId="AD" clId="Web-{C4CFA825-884B-59E6-C5B2-3395D0168A55}" dt="2023-11-28T17:42:16.172" v="299"/>
          <ac:spMkLst>
            <pc:docMk/>
            <pc:sldMk cId="1935226444" sldId="290"/>
            <ac:spMk id="5" creationId="{DF05C168-5D24-B930-A5B1-4285FA344E70}"/>
          </ac:spMkLst>
        </pc:spChg>
        <pc:spChg chg="mod">
          <ac:chgData name="Toma, Eemi" userId="S::1760021626@cvs.k12.mi.us::0c508fed-9856-4108-9fdc-e016224aec9c" providerId="AD" clId="Web-{C4CFA825-884B-59E6-C5B2-3395D0168A55}" dt="2023-11-28T17:42:23.313" v="301"/>
          <ac:spMkLst>
            <pc:docMk/>
            <pc:sldMk cId="1935226444" sldId="290"/>
            <ac:spMk id="6" creationId="{780D7818-69EF-8E6B-F108-6B77E31C148E}"/>
          </ac:spMkLst>
        </pc:spChg>
        <pc:spChg chg="mod">
          <ac:chgData name="Toma, Eemi" userId="S::1760021626@cvs.k12.mi.us::0c508fed-9856-4108-9fdc-e016224aec9c" providerId="AD" clId="Web-{C4CFA825-884B-59E6-C5B2-3395D0168A55}" dt="2023-11-28T17:42:18.547" v="300"/>
          <ac:spMkLst>
            <pc:docMk/>
            <pc:sldMk cId="1935226444" sldId="290"/>
            <ac:spMk id="7" creationId="{CD56C64D-5F1E-4B0E-371C-9D0F1D4EC1C9}"/>
          </ac:spMkLst>
        </pc:spChg>
        <pc:spChg chg="mod">
          <ac:chgData name="Toma, Eemi" userId="S::1760021626@cvs.k12.mi.us::0c508fed-9856-4108-9fdc-e016224aec9c" providerId="AD" clId="Web-{C4CFA825-884B-59E6-C5B2-3395D0168A55}" dt="2023-11-28T17:42:14.688" v="298" actId="20577"/>
          <ac:spMkLst>
            <pc:docMk/>
            <pc:sldMk cId="1935226444" sldId="290"/>
            <ac:spMk id="14" creationId="{4892341C-F0FB-0667-1BCF-901C97E019CD}"/>
          </ac:spMkLst>
        </pc:spChg>
      </pc:sldChg>
      <pc:sldChg chg="modSp mod">
        <pc:chgData name="Toma, Eemi" userId="S::1760021626@cvs.k12.mi.us::0c508fed-9856-4108-9fdc-e016224aec9c" providerId="AD" clId="Web-{C4CFA825-884B-59E6-C5B2-3395D0168A55}" dt="2023-11-28T17:46:10.946" v="354" actId="20577"/>
        <pc:sldMkLst>
          <pc:docMk/>
          <pc:sldMk cId="4114895646" sldId="291"/>
        </pc:sldMkLst>
        <pc:spChg chg="mod">
          <ac:chgData name="Toma, Eemi" userId="S::1760021626@cvs.k12.mi.us::0c508fed-9856-4108-9fdc-e016224aec9c" providerId="AD" clId="Web-{C4CFA825-884B-59E6-C5B2-3395D0168A55}" dt="2023-11-28T17:41:26.561" v="291"/>
          <ac:spMkLst>
            <pc:docMk/>
            <pc:sldMk cId="4114895646" sldId="291"/>
            <ac:spMk id="6" creationId="{980059BE-6758-35FE-9C5F-78B7B7ED9C51}"/>
          </ac:spMkLst>
        </pc:spChg>
        <pc:spChg chg="mod">
          <ac:chgData name="Toma, Eemi" userId="S::1760021626@cvs.k12.mi.us::0c508fed-9856-4108-9fdc-e016224aec9c" providerId="AD" clId="Web-{C4CFA825-884B-59E6-C5B2-3395D0168A55}" dt="2023-11-28T17:46:10.946" v="354" actId="20577"/>
          <ac:spMkLst>
            <pc:docMk/>
            <pc:sldMk cId="4114895646" sldId="291"/>
            <ac:spMk id="10" creationId="{30532E37-3CDF-FA97-3FBA-18B8A517BC23}"/>
          </ac:spMkLst>
        </pc:spChg>
      </pc:sldChg>
      <pc:sldChg chg="modSp add replId">
        <pc:chgData name="Toma, Eemi" userId="S::1760021626@cvs.k12.mi.us::0c508fed-9856-4108-9fdc-e016224aec9c" providerId="AD" clId="Web-{C4CFA825-884B-59E6-C5B2-3395D0168A55}" dt="2023-11-28T17:48:13.576" v="364" actId="20577"/>
        <pc:sldMkLst>
          <pc:docMk/>
          <pc:sldMk cId="2279138467" sldId="292"/>
        </pc:sldMkLst>
        <pc:spChg chg="mod">
          <ac:chgData name="Toma, Eemi" userId="S::1760021626@cvs.k12.mi.us::0c508fed-9856-4108-9fdc-e016224aec9c" providerId="AD" clId="Web-{C4CFA825-884B-59E6-C5B2-3395D0168A55}" dt="2023-11-28T17:48:13.576" v="364" actId="20577"/>
          <ac:spMkLst>
            <pc:docMk/>
            <pc:sldMk cId="2279138467" sldId="292"/>
            <ac:spMk id="2" creationId="{549B2DBC-3F10-28E1-67CD-684A4CED31D9}"/>
          </ac:spMkLst>
        </pc:spChg>
      </pc:sldChg>
      <pc:sldChg chg="modSp add replId">
        <pc:chgData name="Toma, Eemi" userId="S::1760021626@cvs.k12.mi.us::0c508fed-9856-4108-9fdc-e016224aec9c" providerId="AD" clId="Web-{C4CFA825-884B-59E6-C5B2-3395D0168A55}" dt="2023-11-28T17:51:35.912" v="375" actId="1076"/>
        <pc:sldMkLst>
          <pc:docMk/>
          <pc:sldMk cId="1928057022" sldId="293"/>
        </pc:sldMkLst>
        <pc:spChg chg="mod">
          <ac:chgData name="Toma, Eemi" userId="S::1760021626@cvs.k12.mi.us::0c508fed-9856-4108-9fdc-e016224aec9c" providerId="AD" clId="Web-{C4CFA825-884B-59E6-C5B2-3395D0168A55}" dt="2023-11-28T17:51:35.912" v="375" actId="1076"/>
          <ac:spMkLst>
            <pc:docMk/>
            <pc:sldMk cId="1928057022" sldId="293"/>
            <ac:spMk id="2" creationId="{549B2DBC-3F10-28E1-67CD-684A4CED31D9}"/>
          </ac:spMkLst>
        </pc:spChg>
      </pc:sldChg>
      <pc:sldChg chg="modSp add replId">
        <pc:chgData name="Toma, Eemi" userId="S::1760021626@cvs.k12.mi.us::0c508fed-9856-4108-9fdc-e016224aec9c" providerId="AD" clId="Web-{C4CFA825-884B-59E6-C5B2-3395D0168A55}" dt="2023-11-28T17:53:33.103" v="393" actId="1076"/>
        <pc:sldMkLst>
          <pc:docMk/>
          <pc:sldMk cId="2646733042" sldId="294"/>
        </pc:sldMkLst>
        <pc:spChg chg="mod">
          <ac:chgData name="Toma, Eemi" userId="S::1760021626@cvs.k12.mi.us::0c508fed-9856-4108-9fdc-e016224aec9c" providerId="AD" clId="Web-{C4CFA825-884B-59E6-C5B2-3395D0168A55}" dt="2023-11-28T17:53:33.103" v="393" actId="1076"/>
          <ac:spMkLst>
            <pc:docMk/>
            <pc:sldMk cId="2646733042" sldId="294"/>
            <ac:spMk id="2" creationId="{549B2DBC-3F10-28E1-67CD-684A4CED31D9}"/>
          </ac:spMkLst>
        </pc:spChg>
      </pc:sldChg>
      <pc:sldChg chg="modSp add replId">
        <pc:chgData name="Toma, Eemi" userId="S::1760021626@cvs.k12.mi.us::0c508fed-9856-4108-9fdc-e016224aec9c" providerId="AD" clId="Web-{C4CFA825-884B-59E6-C5B2-3395D0168A55}" dt="2023-11-28T17:54:27.777" v="402" actId="20577"/>
        <pc:sldMkLst>
          <pc:docMk/>
          <pc:sldMk cId="3124440396" sldId="295"/>
        </pc:sldMkLst>
        <pc:spChg chg="mod">
          <ac:chgData name="Toma, Eemi" userId="S::1760021626@cvs.k12.mi.us::0c508fed-9856-4108-9fdc-e016224aec9c" providerId="AD" clId="Web-{C4CFA825-884B-59E6-C5B2-3395D0168A55}" dt="2023-11-28T17:54:27.777" v="402" actId="20577"/>
          <ac:spMkLst>
            <pc:docMk/>
            <pc:sldMk cId="3124440396" sldId="295"/>
            <ac:spMk id="2" creationId="{549B2DBC-3F10-28E1-67CD-684A4CED31D9}"/>
          </ac:spMkLst>
        </pc:spChg>
      </pc:sldChg>
      <pc:sldChg chg="modSp add replId">
        <pc:chgData name="Toma, Eemi" userId="S::1760021626@cvs.k12.mi.us::0c508fed-9856-4108-9fdc-e016224aec9c" providerId="AD" clId="Web-{C4CFA825-884B-59E6-C5B2-3395D0168A55}" dt="2023-11-28T17:55:38.452" v="410" actId="1076"/>
        <pc:sldMkLst>
          <pc:docMk/>
          <pc:sldMk cId="2008246346" sldId="296"/>
        </pc:sldMkLst>
        <pc:spChg chg="mod">
          <ac:chgData name="Toma, Eemi" userId="S::1760021626@cvs.k12.mi.us::0c508fed-9856-4108-9fdc-e016224aec9c" providerId="AD" clId="Web-{C4CFA825-884B-59E6-C5B2-3395D0168A55}" dt="2023-11-28T17:55:38.452" v="410" actId="1076"/>
          <ac:spMkLst>
            <pc:docMk/>
            <pc:sldMk cId="2008246346" sldId="296"/>
            <ac:spMk id="2" creationId="{549B2DBC-3F10-28E1-67CD-684A4CED31D9}"/>
          </ac:spMkLst>
        </pc:spChg>
      </pc:sldChg>
      <pc:sldMasterChg chg="mod setBg modSldLayout">
        <pc:chgData name="Toma, Eemi" userId="S::1760021626@cvs.k12.mi.us::0c508fed-9856-4108-9fdc-e016224aec9c" providerId="AD" clId="Web-{C4CFA825-884B-59E6-C5B2-3395D0168A55}" dt="2023-11-28T17:39:30.447" v="275"/>
        <pc:sldMasterMkLst>
          <pc:docMk/>
          <pc:sldMasterMk cId="2460954070" sldId="2147483660"/>
        </pc:sldMasterMkLst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Toma, Eemi" userId="S::1760021626@cvs.k12.mi.us::0c508fed-9856-4108-9fdc-e016224aec9c" providerId="AD" clId="Web-{C4CFA825-884B-59E6-C5B2-3395D0168A55}" dt="2023-11-28T17:39:30.447" v="275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Quaglia, Mario" userId="S::1760003782@cvs.k12.mi.us::a049fb1f-4363-485d-8337-aee452eef39a" providerId="AD" clId="Web-{155F496C-45CA-D7B6-26D6-B0F0E6822437}"/>
    <pc:docChg chg="modSld">
      <pc:chgData name="Quaglia, Mario" userId="S::1760003782@cvs.k12.mi.us::a049fb1f-4363-485d-8337-aee452eef39a" providerId="AD" clId="Web-{155F496C-45CA-D7B6-26D6-B0F0E6822437}" dt="2023-10-03T18:01:44.765" v="27" actId="20577"/>
      <pc:docMkLst>
        <pc:docMk/>
      </pc:docMkLst>
      <pc:sldChg chg="modSp">
        <pc:chgData name="Quaglia, Mario" userId="S::1760003782@cvs.k12.mi.us::a049fb1f-4363-485d-8337-aee452eef39a" providerId="AD" clId="Web-{155F496C-45CA-D7B6-26D6-B0F0E6822437}" dt="2023-10-03T18:01:44.765" v="27" actId="20577"/>
        <pc:sldMkLst>
          <pc:docMk/>
          <pc:sldMk cId="1593959273" sldId="273"/>
        </pc:sldMkLst>
        <pc:spChg chg="mod">
          <ac:chgData name="Quaglia, Mario" userId="S::1760003782@cvs.k12.mi.us::a049fb1f-4363-485d-8337-aee452eef39a" providerId="AD" clId="Web-{155F496C-45CA-D7B6-26D6-B0F0E6822437}" dt="2023-10-03T18:01:44.765" v="27" actId="20577"/>
          <ac:spMkLst>
            <pc:docMk/>
            <pc:sldMk cId="1593959273" sldId="273"/>
            <ac:spMk id="7" creationId="{2B041FDA-FA54-8BA1-6653-2F24BE3DFAB2}"/>
          </ac:spMkLst>
        </pc:spChg>
      </pc:sldChg>
      <pc:sldChg chg="addSp modSp">
        <pc:chgData name="Quaglia, Mario" userId="S::1760003782@cvs.k12.mi.us::a049fb1f-4363-485d-8337-aee452eef39a" providerId="AD" clId="Web-{155F496C-45CA-D7B6-26D6-B0F0E6822437}" dt="2023-10-03T15:54:11.420" v="24" actId="1076"/>
        <pc:sldMkLst>
          <pc:docMk/>
          <pc:sldMk cId="3860876325" sldId="286"/>
        </pc:sldMkLst>
        <pc:spChg chg="add mod">
          <ac:chgData name="Quaglia, Mario" userId="S::1760003782@cvs.k12.mi.us::a049fb1f-4363-485d-8337-aee452eef39a" providerId="AD" clId="Web-{155F496C-45CA-D7B6-26D6-B0F0E6822437}" dt="2023-10-03T15:54:11.420" v="24" actId="1076"/>
          <ac:spMkLst>
            <pc:docMk/>
            <pc:sldMk cId="3860876325" sldId="286"/>
            <ac:spMk id="3" creationId="{0EDB0863-086B-B537-1EB4-426DCC1FC6FC}"/>
          </ac:spMkLst>
        </pc:spChg>
      </pc:sldChg>
    </pc:docChg>
  </pc:docChgLst>
  <pc:docChgLst>
    <pc:chgData name="Quaglia, Mario" userId="S::1760003782@cvs.k12.mi.us::a049fb1f-4363-485d-8337-aee452eef39a" providerId="AD" clId="Web-{6C0D38D6-8409-0F9B-3AC9-C37DD7EC365D}"/>
    <pc:docChg chg="addSld delSld modSld">
      <pc:chgData name="Quaglia, Mario" userId="S::1760003782@cvs.k12.mi.us::a049fb1f-4363-485d-8337-aee452eef39a" providerId="AD" clId="Web-{6C0D38D6-8409-0F9B-3AC9-C37DD7EC365D}" dt="2024-01-07T21:28:59.566" v="351" actId="1076"/>
      <pc:docMkLst>
        <pc:docMk/>
      </pc:docMkLst>
      <pc:sldChg chg="modSp">
        <pc:chgData name="Quaglia, Mario" userId="S::1760003782@cvs.k12.mi.us::a049fb1f-4363-485d-8337-aee452eef39a" providerId="AD" clId="Web-{6C0D38D6-8409-0F9B-3AC9-C37DD7EC365D}" dt="2024-01-07T21:24:45.575" v="30" actId="20577"/>
        <pc:sldMkLst>
          <pc:docMk/>
          <pc:sldMk cId="696835770" sldId="287"/>
        </pc:sldMkLst>
        <pc:spChg chg="mod">
          <ac:chgData name="Quaglia, Mario" userId="S::1760003782@cvs.k12.mi.us::a049fb1f-4363-485d-8337-aee452eef39a" providerId="AD" clId="Web-{6C0D38D6-8409-0F9B-3AC9-C37DD7EC365D}" dt="2024-01-07T21:24:45.575" v="30" actId="20577"/>
          <ac:spMkLst>
            <pc:docMk/>
            <pc:sldMk cId="696835770" sldId="287"/>
            <ac:spMk id="3" creationId="{580F8E29-4AA5-4E44-FA59-EFFC7D71D8A3}"/>
          </ac:spMkLst>
        </pc:spChg>
      </pc:sldChg>
      <pc:sldChg chg="modSp">
        <pc:chgData name="Quaglia, Mario" userId="S::1760003782@cvs.k12.mi.us::a049fb1f-4363-485d-8337-aee452eef39a" providerId="AD" clId="Web-{6C0D38D6-8409-0F9B-3AC9-C37DD7EC365D}" dt="2024-01-07T21:25:52.561" v="123" actId="20577"/>
        <pc:sldMkLst>
          <pc:docMk/>
          <pc:sldMk cId="492136918" sldId="305"/>
        </pc:sldMkLst>
        <pc:spChg chg="mod">
          <ac:chgData name="Quaglia, Mario" userId="S::1760003782@cvs.k12.mi.us::a049fb1f-4363-485d-8337-aee452eef39a" providerId="AD" clId="Web-{6C0D38D6-8409-0F9B-3AC9-C37DD7EC365D}" dt="2024-01-07T21:25:52.561" v="123" actId="20577"/>
          <ac:spMkLst>
            <pc:docMk/>
            <pc:sldMk cId="492136918" sldId="305"/>
            <ac:spMk id="9" creationId="{916D194F-1251-27A5-23E1-921C880DC2B6}"/>
          </ac:spMkLst>
        </pc:spChg>
      </pc:sldChg>
      <pc:sldChg chg="new del">
        <pc:chgData name="Quaglia, Mario" userId="S::1760003782@cvs.k12.mi.us::a049fb1f-4363-485d-8337-aee452eef39a" providerId="AD" clId="Web-{6C0D38D6-8409-0F9B-3AC9-C37DD7EC365D}" dt="2024-01-07T21:26:09.812" v="126"/>
        <pc:sldMkLst>
          <pc:docMk/>
          <pc:sldMk cId="1799009671" sldId="314"/>
        </pc:sldMkLst>
      </pc:sldChg>
      <pc:sldChg chg="modSp add replId">
        <pc:chgData name="Quaglia, Mario" userId="S::1760003782@cvs.k12.mi.us::a049fb1f-4363-485d-8337-aee452eef39a" providerId="AD" clId="Web-{6C0D38D6-8409-0F9B-3AC9-C37DD7EC365D}" dt="2024-01-07T21:28:59.566" v="351" actId="1076"/>
        <pc:sldMkLst>
          <pc:docMk/>
          <pc:sldMk cId="2210936979" sldId="315"/>
        </pc:sldMkLst>
        <pc:spChg chg="mod">
          <ac:chgData name="Quaglia, Mario" userId="S::1760003782@cvs.k12.mi.us::a049fb1f-4363-485d-8337-aee452eef39a" providerId="AD" clId="Web-{6C0D38D6-8409-0F9B-3AC9-C37DD7EC365D}" dt="2024-01-07T21:26:21.812" v="137" actId="20577"/>
          <ac:spMkLst>
            <pc:docMk/>
            <pc:sldMk cId="2210936979" sldId="315"/>
            <ac:spMk id="5" creationId="{09260551-32C2-AD6B-4F0F-25CE71B2B635}"/>
          </ac:spMkLst>
        </pc:spChg>
        <pc:spChg chg="mod">
          <ac:chgData name="Quaglia, Mario" userId="S::1760003782@cvs.k12.mi.us::a049fb1f-4363-485d-8337-aee452eef39a" providerId="AD" clId="Web-{6C0D38D6-8409-0F9B-3AC9-C37DD7EC365D}" dt="2024-01-07T21:28:55.315" v="350" actId="1076"/>
          <ac:spMkLst>
            <pc:docMk/>
            <pc:sldMk cId="2210936979" sldId="315"/>
            <ac:spMk id="7" creationId="{79DE8B41-6248-D10C-F737-FDE0F6F40D2B}"/>
          </ac:spMkLst>
        </pc:spChg>
        <pc:spChg chg="mod">
          <ac:chgData name="Quaglia, Mario" userId="S::1760003782@cvs.k12.mi.us::a049fb1f-4363-485d-8337-aee452eef39a" providerId="AD" clId="Web-{6C0D38D6-8409-0F9B-3AC9-C37DD7EC365D}" dt="2024-01-07T21:28:59.566" v="351" actId="1076"/>
          <ac:spMkLst>
            <pc:docMk/>
            <pc:sldMk cId="2210936979" sldId="315"/>
            <ac:spMk id="9" creationId="{B8CF6F59-0EE0-274B-7928-A17599BB52F3}"/>
          </ac:spMkLst>
        </pc:spChg>
        <pc:spChg chg="mod">
          <ac:chgData name="Quaglia, Mario" userId="S::1760003782@cvs.k12.mi.us::a049fb1f-4363-485d-8337-aee452eef39a" providerId="AD" clId="Web-{6C0D38D6-8409-0F9B-3AC9-C37DD7EC365D}" dt="2024-01-07T21:26:36.187" v="154" actId="1076"/>
          <ac:spMkLst>
            <pc:docMk/>
            <pc:sldMk cId="2210936979" sldId="315"/>
            <ac:spMk id="11" creationId="{8A03D946-C8DC-01D6-67CC-C70CFA082EE1}"/>
          </ac:spMkLst>
        </pc:spChg>
      </pc:sldChg>
    </pc:docChg>
  </pc:docChgLst>
  <pc:docChgLst>
    <pc:chgData name="Koneval, McKenna" userId="S::1760002948@cvs.k12.mi.us::689ee933-f984-4137-a0d2-221618aca614" providerId="AD" clId="Web-{099F6597-F083-4609-221D-F71CA66C4047}"/>
    <pc:docChg chg="addSld modSld sldOrd">
      <pc:chgData name="Koneval, McKenna" userId="S::1760002948@cvs.k12.mi.us::689ee933-f984-4137-a0d2-221618aca614" providerId="AD" clId="Web-{099F6597-F083-4609-221D-F71CA66C4047}" dt="2023-09-08T15:14:43.362" v="329" actId="20577"/>
      <pc:docMkLst>
        <pc:docMk/>
      </pc:docMkLst>
      <pc:sldChg chg="ord">
        <pc:chgData name="Koneval, McKenna" userId="S::1760002948@cvs.k12.mi.us::689ee933-f984-4137-a0d2-221618aca614" providerId="AD" clId="Web-{099F6597-F083-4609-221D-F71CA66C4047}" dt="2023-09-08T15:14:26.065" v="328"/>
        <pc:sldMkLst>
          <pc:docMk/>
          <pc:sldMk cId="2644285354" sldId="269"/>
        </pc:sldMkLst>
      </pc:sldChg>
      <pc:sldChg chg="modSp">
        <pc:chgData name="Koneval, McKenna" userId="S::1760002948@cvs.k12.mi.us::689ee933-f984-4137-a0d2-221618aca614" providerId="AD" clId="Web-{099F6597-F083-4609-221D-F71CA66C4047}" dt="2023-09-08T15:14:43.362" v="329" actId="20577"/>
        <pc:sldMkLst>
          <pc:docMk/>
          <pc:sldMk cId="142337738" sldId="271"/>
        </pc:sldMkLst>
        <pc:spChg chg="mod">
          <ac:chgData name="Koneval, McKenna" userId="S::1760002948@cvs.k12.mi.us::689ee933-f984-4137-a0d2-221618aca614" providerId="AD" clId="Web-{099F6597-F083-4609-221D-F71CA66C4047}" dt="2023-09-08T15:14:43.362" v="329" actId="20577"/>
          <ac:spMkLst>
            <pc:docMk/>
            <pc:sldMk cId="142337738" sldId="271"/>
            <ac:spMk id="8" creationId="{6C4D7462-49DB-157B-9897-BDB8BAFCB0E1}"/>
          </ac:spMkLst>
        </pc:spChg>
      </pc:sldChg>
      <pc:sldChg chg="addSp delSp modSp new ord">
        <pc:chgData name="Koneval, McKenna" userId="S::1760002948@cvs.k12.mi.us::689ee933-f984-4137-a0d2-221618aca614" providerId="AD" clId="Web-{099F6597-F083-4609-221D-F71CA66C4047}" dt="2023-09-08T14:04:59.386" v="327" actId="1076"/>
        <pc:sldMkLst>
          <pc:docMk/>
          <pc:sldMk cId="3178868402" sldId="274"/>
        </pc:sldMkLst>
        <pc:spChg chg="del">
          <ac:chgData name="Koneval, McKenna" userId="S::1760002948@cvs.k12.mi.us::689ee933-f984-4137-a0d2-221618aca614" providerId="AD" clId="Web-{099F6597-F083-4609-221D-F71CA66C4047}" dt="2023-09-08T14:04:52.558" v="325"/>
          <ac:spMkLst>
            <pc:docMk/>
            <pc:sldMk cId="3178868402" sldId="274"/>
            <ac:spMk id="2" creationId="{82525CCC-EA2C-9B36-0952-2EBFE9A19E40}"/>
          </ac:spMkLst>
        </pc:spChg>
        <pc:spChg chg="del">
          <ac:chgData name="Koneval, McKenna" userId="S::1760002948@cvs.k12.mi.us::689ee933-f984-4137-a0d2-221618aca614" providerId="AD" clId="Web-{099F6597-F083-4609-221D-F71CA66C4047}" dt="2023-09-08T14:04:53.996" v="326"/>
          <ac:spMkLst>
            <pc:docMk/>
            <pc:sldMk cId="3178868402" sldId="274"/>
            <ac:spMk id="3" creationId="{D3C84A4D-C616-08B3-B11C-E782EE00F5A6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4:04:59.386" v="327" actId="1076"/>
          <ac:spMkLst>
            <pc:docMk/>
            <pc:sldMk cId="3178868402" sldId="274"/>
            <ac:spMk id="5" creationId="{B6D481E7-1894-150E-093A-54282FC38DC3}"/>
          </ac:spMkLst>
        </pc:spChg>
      </pc:sldChg>
      <pc:sldChg chg="addSp delSp modSp new ord">
        <pc:chgData name="Koneval, McKenna" userId="S::1760002948@cvs.k12.mi.us::689ee933-f984-4137-a0d2-221618aca614" providerId="AD" clId="Web-{099F6597-F083-4609-221D-F71CA66C4047}" dt="2023-09-08T13:48:14.417" v="321" actId="1076"/>
        <pc:sldMkLst>
          <pc:docMk/>
          <pc:sldMk cId="1733646482" sldId="275"/>
        </pc:sldMkLst>
        <pc:spChg chg="del">
          <ac:chgData name="Koneval, McKenna" userId="S::1760002948@cvs.k12.mi.us::689ee933-f984-4137-a0d2-221618aca614" providerId="AD" clId="Web-{099F6597-F083-4609-221D-F71CA66C4047}" dt="2023-09-08T13:37:54.475" v="4"/>
          <ac:spMkLst>
            <pc:docMk/>
            <pc:sldMk cId="1733646482" sldId="275"/>
            <ac:spMk id="2" creationId="{34E300A5-AC75-7A45-3FFF-34D1B1980520}"/>
          </ac:spMkLst>
        </pc:spChg>
        <pc:spChg chg="del mod">
          <ac:chgData name="Koneval, McKenna" userId="S::1760002948@cvs.k12.mi.us::689ee933-f984-4137-a0d2-221618aca614" providerId="AD" clId="Web-{099F6597-F083-4609-221D-F71CA66C4047}" dt="2023-09-08T13:37:59.881" v="6"/>
          <ac:spMkLst>
            <pc:docMk/>
            <pc:sldMk cId="1733646482" sldId="275"/>
            <ac:spMk id="3" creationId="{52CB8C45-239A-AB50-B299-0CCA1845AED7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1:23.106" v="84" actId="1076"/>
          <ac:spMkLst>
            <pc:docMk/>
            <pc:sldMk cId="1733646482" sldId="275"/>
            <ac:spMk id="4" creationId="{C3627E19-B34D-E1A3-FD6D-7F47A3F3286B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39:24.650" v="34" actId="14100"/>
          <ac:spMkLst>
            <pc:docMk/>
            <pc:sldMk cId="1733646482" sldId="275"/>
            <ac:spMk id="6" creationId="{322FFCEA-2472-3502-B9D1-B54F5BF53780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39:37.666" v="40" actId="1076"/>
          <ac:spMkLst>
            <pc:docMk/>
            <pc:sldMk cId="1733646482" sldId="275"/>
            <ac:spMk id="7" creationId="{28F14F13-CCE8-03DF-B2FC-468DA5883ECD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39:33.962" v="39" actId="1076"/>
          <ac:spMkLst>
            <pc:docMk/>
            <pc:sldMk cId="1733646482" sldId="275"/>
            <ac:spMk id="8" creationId="{7C2927D2-6546-05C9-DB70-EC9865E625C9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39:29.665" v="38" actId="1076"/>
          <ac:spMkLst>
            <pc:docMk/>
            <pc:sldMk cId="1733646482" sldId="275"/>
            <ac:spMk id="9" creationId="{A839499E-E663-3E6B-AD64-77DAD8D7F19A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0:22.730" v="73" actId="1076"/>
          <ac:spMkLst>
            <pc:docMk/>
            <pc:sldMk cId="1733646482" sldId="275"/>
            <ac:spMk id="10" creationId="{D9D05A07-1B62-A6FD-C812-F758FCDE59EF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0:40.871" v="80" actId="20577"/>
          <ac:spMkLst>
            <pc:docMk/>
            <pc:sldMk cId="1733646482" sldId="275"/>
            <ac:spMk id="11" creationId="{E6722D61-F9C2-4130-06F2-9767F7BEBB6D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0:48.746" v="82" actId="20577"/>
          <ac:spMkLst>
            <pc:docMk/>
            <pc:sldMk cId="1733646482" sldId="275"/>
            <ac:spMk id="12" creationId="{50C1F1FE-8C6D-F6C6-8236-F7F792851CED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0:44.808" v="81" actId="20577"/>
          <ac:spMkLst>
            <pc:docMk/>
            <pc:sldMk cId="1733646482" sldId="275"/>
            <ac:spMk id="13" creationId="{17E29073-C55B-14DD-3509-8F92304CA6FB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7:32.572" v="311" actId="20577"/>
          <ac:spMkLst>
            <pc:docMk/>
            <pc:sldMk cId="1733646482" sldId="275"/>
            <ac:spMk id="14" creationId="{8D0AD32A-7F48-A9CD-B50E-A2A8F0221D20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5:16.411" v="240" actId="1076"/>
          <ac:spMkLst>
            <pc:docMk/>
            <pc:sldMk cId="1733646482" sldId="275"/>
            <ac:spMk id="15" creationId="{6CBEAB73-536B-C774-CBDD-D6740C635E3A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7:54.260" v="316" actId="20577"/>
          <ac:spMkLst>
            <pc:docMk/>
            <pc:sldMk cId="1733646482" sldId="275"/>
            <ac:spMk id="16" creationId="{04288778-6900-C7DA-361C-41C9063546E1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6:43.523" v="303" actId="1076"/>
          <ac:spMkLst>
            <pc:docMk/>
            <pc:sldMk cId="1733646482" sldId="275"/>
            <ac:spMk id="17" creationId="{439405DE-2D48-276F-13D6-B874C4D92451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8:14.417" v="321" actId="1076"/>
          <ac:spMkLst>
            <pc:docMk/>
            <pc:sldMk cId="1733646482" sldId="275"/>
            <ac:spMk id="19" creationId="{D046BD91-19B3-1034-6626-4F553C20C176}"/>
          </ac:spMkLst>
        </pc:spChg>
      </pc:sldChg>
    </pc:docChg>
  </pc:docChgLst>
  <pc:docChgLst>
    <pc:chgData name="Koneval, McKenna" userId="689ee933-f984-4137-a0d2-221618aca614" providerId="ADAL" clId="{11966724-011D-9143-B564-B90E7E092CCB}"/>
    <pc:docChg chg="modSld">
      <pc:chgData name="Koneval, McKenna" userId="689ee933-f984-4137-a0d2-221618aca614" providerId="ADAL" clId="{11966724-011D-9143-B564-B90E7E092CCB}" dt="2023-09-12T11:23:54.987" v="7" actId="20577"/>
      <pc:docMkLst>
        <pc:docMk/>
      </pc:docMkLst>
      <pc:sldChg chg="modSp">
        <pc:chgData name="Koneval, McKenna" userId="689ee933-f984-4137-a0d2-221618aca614" providerId="ADAL" clId="{11966724-011D-9143-B564-B90E7E092CCB}" dt="2023-09-12T11:23:54.987" v="7" actId="20577"/>
        <pc:sldMkLst>
          <pc:docMk/>
          <pc:sldMk cId="142337738" sldId="271"/>
        </pc:sldMkLst>
        <pc:spChg chg="mod">
          <ac:chgData name="Koneval, McKenna" userId="689ee933-f984-4137-a0d2-221618aca614" providerId="ADAL" clId="{11966724-011D-9143-B564-B90E7E092CCB}" dt="2023-09-12T11:23:54.987" v="7" actId="20577"/>
          <ac:spMkLst>
            <pc:docMk/>
            <pc:sldMk cId="142337738" sldId="271"/>
            <ac:spMk id="8" creationId="{6C4D7462-49DB-157B-9897-BDB8BAFCB0E1}"/>
          </ac:spMkLst>
        </pc:spChg>
      </pc:sldChg>
    </pc:docChg>
  </pc:docChgLst>
  <pc:docChgLst>
    <pc:chgData name="Durasevic, Matteo" userId="S::1760023904@cvs.k12.mi.us::e35f0339-09e5-4306-8d13-39c353c4bd56" providerId="AD" clId="Web-{35CA3ADD-D846-BCE6-39FD-E5C2F0739441}"/>
    <pc:docChg chg="modSld">
      <pc:chgData name="Durasevic, Matteo" userId="S::1760023904@cvs.k12.mi.us::e35f0339-09e5-4306-8d13-39c353c4bd56" providerId="AD" clId="Web-{35CA3ADD-D846-BCE6-39FD-E5C2F0739441}" dt="2023-10-02T23:23:24.008" v="183" actId="20577"/>
      <pc:docMkLst>
        <pc:docMk/>
      </pc:docMkLst>
      <pc:sldChg chg="modSp">
        <pc:chgData name="Durasevic, Matteo" userId="S::1760023904@cvs.k12.mi.us::e35f0339-09e5-4306-8d13-39c353c4bd56" providerId="AD" clId="Web-{35CA3ADD-D846-BCE6-39FD-E5C2F0739441}" dt="2023-10-02T23:23:24.008" v="183" actId="20577"/>
        <pc:sldMkLst>
          <pc:docMk/>
          <pc:sldMk cId="1351353204" sldId="265"/>
        </pc:sldMkLst>
        <pc:spChg chg="mod">
          <ac:chgData name="Durasevic, Matteo" userId="S::1760023904@cvs.k12.mi.us::e35f0339-09e5-4306-8d13-39c353c4bd56" providerId="AD" clId="Web-{35CA3ADD-D846-BCE6-39FD-E5C2F0739441}" dt="2023-10-02T23:22:02.397" v="20" actId="20577"/>
          <ac:spMkLst>
            <pc:docMk/>
            <pc:sldMk cId="1351353204" sldId="265"/>
            <ac:spMk id="4" creationId="{8F6FA99E-259C-F9C2-7FEC-4EDFDF761314}"/>
          </ac:spMkLst>
        </pc:spChg>
        <pc:spChg chg="mod">
          <ac:chgData name="Durasevic, Matteo" userId="S::1760023904@cvs.k12.mi.us::e35f0339-09e5-4306-8d13-39c353c4bd56" providerId="AD" clId="Web-{35CA3ADD-D846-BCE6-39FD-E5C2F0739441}" dt="2023-10-02T23:23:24.008" v="183" actId="20577"/>
          <ac:spMkLst>
            <pc:docMk/>
            <pc:sldMk cId="1351353204" sldId="265"/>
            <ac:spMk id="14" creationId="{4892341C-F0FB-0667-1BCF-901C97E019CD}"/>
          </ac:spMkLst>
        </pc:spChg>
      </pc:sldChg>
    </pc:docChg>
  </pc:docChgLst>
  <pc:docChgLst>
    <pc:chgData name="Aleardi, Emily" userId="S::1760012969@cvs.k12.mi.us::6177acad-26a4-425a-b51e-1748e03427d6" providerId="AD" clId="Web-{97A64826-DD28-C4E6-00AC-72A942B0EF92}"/>
    <pc:docChg chg="modSld">
      <pc:chgData name="Aleardi, Emily" userId="S::1760012969@cvs.k12.mi.us::6177acad-26a4-425a-b51e-1748e03427d6" providerId="AD" clId="Web-{97A64826-DD28-C4E6-00AC-72A942B0EF92}" dt="2024-02-05T16:07:10.350" v="145" actId="20577"/>
      <pc:docMkLst>
        <pc:docMk/>
      </pc:docMkLst>
      <pc:sldChg chg="addSp modSp">
        <pc:chgData name="Aleardi, Emily" userId="S::1760012969@cvs.k12.mi.us::6177acad-26a4-425a-b51e-1748e03427d6" providerId="AD" clId="Web-{97A64826-DD28-C4E6-00AC-72A942B0EF92}" dt="2024-02-05T16:07:10.350" v="145" actId="20577"/>
        <pc:sldMkLst>
          <pc:docMk/>
          <pc:sldMk cId="3424784576" sldId="320"/>
        </pc:sldMkLst>
        <pc:spChg chg="add mod">
          <ac:chgData name="Aleardi, Emily" userId="S::1760012969@cvs.k12.mi.us::6177acad-26a4-425a-b51e-1748e03427d6" providerId="AD" clId="Web-{97A64826-DD28-C4E6-00AC-72A942B0EF92}" dt="2024-02-05T16:07:10.350" v="145" actId="20577"/>
          <ac:spMkLst>
            <pc:docMk/>
            <pc:sldMk cId="3424784576" sldId="320"/>
            <ac:spMk id="3" creationId="{AEE45DE3-9FD4-B16D-BC43-7A71BA2737FC}"/>
          </ac:spMkLst>
        </pc:spChg>
        <pc:spChg chg="mod">
          <ac:chgData name="Aleardi, Emily" userId="S::1760012969@cvs.k12.mi.us::6177acad-26a4-425a-b51e-1748e03427d6" providerId="AD" clId="Web-{97A64826-DD28-C4E6-00AC-72A942B0EF92}" dt="2024-02-05T16:01:16.246" v="1" actId="1076"/>
          <ac:spMkLst>
            <pc:docMk/>
            <pc:sldMk cId="3424784576" sldId="320"/>
            <ac:spMk id="12" creationId="{4E714A9C-7B17-5A65-2511-C6F065A2D153}"/>
          </ac:spMkLst>
        </pc:spChg>
        <pc:picChg chg="mod">
          <ac:chgData name="Aleardi, Emily" userId="S::1760012969@cvs.k12.mi.us::6177acad-26a4-425a-b51e-1748e03427d6" providerId="AD" clId="Web-{97A64826-DD28-C4E6-00AC-72A942B0EF92}" dt="2024-02-05T16:01:19.433" v="2" actId="1076"/>
          <ac:picMkLst>
            <pc:docMk/>
            <pc:sldMk cId="3424784576" sldId="320"/>
            <ac:picMk id="2" creationId="{6261F245-2816-FD23-6537-9BA12B6B5F71}"/>
          </ac:picMkLst>
        </pc:picChg>
      </pc:sldChg>
    </pc:docChg>
  </pc:docChgLst>
  <pc:docChgLst>
    <pc:chgData name="Grimm, Jill" userId="S::jgrimm@cvs.k12.mi.us::3f01fff4-93ff-4bca-b632-f9cbaf49777f" providerId="AD" clId="Web-{5E5204AD-15B5-3AA8-93EC-6DA5BB4F57A2}"/>
    <pc:docChg chg="modSld">
      <pc:chgData name="Grimm, Jill" userId="S::jgrimm@cvs.k12.mi.us::3f01fff4-93ff-4bca-b632-f9cbaf49777f" providerId="AD" clId="Web-{5E5204AD-15B5-3AA8-93EC-6DA5BB4F57A2}" dt="2024-01-08T12:42:23.227" v="22" actId="1076"/>
      <pc:docMkLst>
        <pc:docMk/>
      </pc:docMkLst>
      <pc:sldChg chg="modSp">
        <pc:chgData name="Grimm, Jill" userId="S::jgrimm@cvs.k12.mi.us::3f01fff4-93ff-4bca-b632-f9cbaf49777f" providerId="AD" clId="Web-{5E5204AD-15B5-3AA8-93EC-6DA5BB4F57A2}" dt="2024-01-08T12:35:30.726" v="1" actId="20577"/>
        <pc:sldMkLst>
          <pc:docMk/>
          <pc:sldMk cId="696835770" sldId="287"/>
        </pc:sldMkLst>
        <pc:spChg chg="mod">
          <ac:chgData name="Grimm, Jill" userId="S::jgrimm@cvs.k12.mi.us::3f01fff4-93ff-4bca-b632-f9cbaf49777f" providerId="AD" clId="Web-{5E5204AD-15B5-3AA8-93EC-6DA5BB4F57A2}" dt="2024-01-08T12:35:30.726" v="1" actId="20577"/>
          <ac:spMkLst>
            <pc:docMk/>
            <pc:sldMk cId="696835770" sldId="287"/>
            <ac:spMk id="3" creationId="{580F8E29-4AA5-4E44-FA59-EFFC7D71D8A3}"/>
          </ac:spMkLst>
        </pc:spChg>
      </pc:sldChg>
      <pc:sldChg chg="modSp">
        <pc:chgData name="Grimm, Jill" userId="S::jgrimm@cvs.k12.mi.us::3f01fff4-93ff-4bca-b632-f9cbaf49777f" providerId="AD" clId="Web-{5E5204AD-15B5-3AA8-93EC-6DA5BB4F57A2}" dt="2024-01-08T12:42:23.227" v="22" actId="1076"/>
        <pc:sldMkLst>
          <pc:docMk/>
          <pc:sldMk cId="347126249" sldId="298"/>
        </pc:sldMkLst>
        <pc:spChg chg="mod">
          <ac:chgData name="Grimm, Jill" userId="S::jgrimm@cvs.k12.mi.us::3f01fff4-93ff-4bca-b632-f9cbaf49777f" providerId="AD" clId="Web-{5E5204AD-15B5-3AA8-93EC-6DA5BB4F57A2}" dt="2024-01-08T12:42:23.227" v="22" actId="1076"/>
          <ac:spMkLst>
            <pc:docMk/>
            <pc:sldMk cId="347126249" sldId="298"/>
            <ac:spMk id="4" creationId="{D9D3E9EA-30A3-7843-1AE3-DD27CACC750C}"/>
          </ac:spMkLst>
        </pc:spChg>
        <pc:spChg chg="mod">
          <ac:chgData name="Grimm, Jill" userId="S::jgrimm@cvs.k12.mi.us::3f01fff4-93ff-4bca-b632-f9cbaf49777f" providerId="AD" clId="Web-{5E5204AD-15B5-3AA8-93EC-6DA5BB4F57A2}" dt="2024-01-08T12:42:20.977" v="21" actId="1076"/>
          <ac:spMkLst>
            <pc:docMk/>
            <pc:sldMk cId="347126249" sldId="298"/>
            <ac:spMk id="11" creationId="{342DA78F-6AE3-3F3A-6B62-ABC6239E6EEF}"/>
          </ac:spMkLst>
        </pc:spChg>
      </pc:sldChg>
      <pc:sldChg chg="modSp">
        <pc:chgData name="Grimm, Jill" userId="S::jgrimm@cvs.k12.mi.us::3f01fff4-93ff-4bca-b632-f9cbaf49777f" providerId="AD" clId="Web-{5E5204AD-15B5-3AA8-93EC-6DA5BB4F57A2}" dt="2024-01-08T12:42:00.382" v="20" actId="20577"/>
        <pc:sldMkLst>
          <pc:docMk/>
          <pc:sldMk cId="1565683530" sldId="309"/>
        </pc:sldMkLst>
        <pc:spChg chg="mod">
          <ac:chgData name="Grimm, Jill" userId="S::jgrimm@cvs.k12.mi.us::3f01fff4-93ff-4bca-b632-f9cbaf49777f" providerId="AD" clId="Web-{5E5204AD-15B5-3AA8-93EC-6DA5BB4F57A2}" dt="2024-01-08T12:42:00.382" v="20" actId="20577"/>
          <ac:spMkLst>
            <pc:docMk/>
            <pc:sldMk cId="1565683530" sldId="309"/>
            <ac:spMk id="8" creationId="{40EC5DD5-3720-BAB8-91C7-865F335539AB}"/>
          </ac:spMkLst>
        </pc:spChg>
      </pc:sldChg>
    </pc:docChg>
  </pc:docChgLst>
  <pc:docChgLst>
    <pc:chgData name="Davis, Lori" userId="S::ldavis@cvs.k12.mi.us::eda5fb47-4843-4bf8-87bc-26744fa5611b" providerId="AD" clId="Web-{40110717-6836-682C-71FB-F8FB511B2DD3}"/>
    <pc:docChg chg="sldOrd">
      <pc:chgData name="Davis, Lori" userId="S::ldavis@cvs.k12.mi.us::eda5fb47-4843-4bf8-87bc-26744fa5611b" providerId="AD" clId="Web-{40110717-6836-682C-71FB-F8FB511B2DD3}" dt="2023-09-08T18:14:36.429" v="0"/>
      <pc:docMkLst>
        <pc:docMk/>
      </pc:docMkLst>
      <pc:sldChg chg="ord">
        <pc:chgData name="Davis, Lori" userId="S::ldavis@cvs.k12.mi.us::eda5fb47-4843-4bf8-87bc-26744fa5611b" providerId="AD" clId="Web-{40110717-6836-682C-71FB-F8FB511B2DD3}" dt="2023-09-08T18:14:36.429" v="0"/>
        <pc:sldMkLst>
          <pc:docMk/>
          <pc:sldMk cId="1733646482" sldId="275"/>
        </pc:sldMkLst>
      </pc:sldChg>
    </pc:docChg>
  </pc:docChgLst>
  <pc:docChgLst>
    <pc:chgData name="Grimm, Jill" userId="S::jgrimm@cvs.k12.mi.us::3f01fff4-93ff-4bca-b632-f9cbaf49777f" providerId="AD" clId="Web-{25464985-55E9-6415-404B-9FC9F687D120}"/>
    <pc:docChg chg="modSld">
      <pc:chgData name="Grimm, Jill" userId="S::jgrimm@cvs.k12.mi.us::3f01fff4-93ff-4bca-b632-f9cbaf49777f" providerId="AD" clId="Web-{25464985-55E9-6415-404B-9FC9F687D120}" dt="2024-02-06T12:36:07.479" v="72" actId="20577"/>
      <pc:docMkLst>
        <pc:docMk/>
      </pc:docMkLst>
      <pc:sldChg chg="modSp">
        <pc:chgData name="Grimm, Jill" userId="S::jgrimm@cvs.k12.mi.us::3f01fff4-93ff-4bca-b632-f9cbaf49777f" providerId="AD" clId="Web-{25464985-55E9-6415-404B-9FC9F687D120}" dt="2024-02-06T12:34:44.915" v="54" actId="1076"/>
        <pc:sldMkLst>
          <pc:docMk/>
          <pc:sldMk cId="2367700163" sldId="267"/>
        </pc:sldMkLst>
        <pc:spChg chg="mod">
          <ac:chgData name="Grimm, Jill" userId="S::jgrimm@cvs.k12.mi.us::3f01fff4-93ff-4bca-b632-f9cbaf49777f" providerId="AD" clId="Web-{25464985-55E9-6415-404B-9FC9F687D120}" dt="2024-02-06T12:33:51.211" v="48" actId="14100"/>
          <ac:spMkLst>
            <pc:docMk/>
            <pc:sldMk cId="2367700163" sldId="267"/>
            <ac:spMk id="5" creationId="{925148CD-97C6-BCEC-6C9D-3A0EFC8F29EB}"/>
          </ac:spMkLst>
        </pc:spChg>
        <pc:spChg chg="mod">
          <ac:chgData name="Grimm, Jill" userId="S::jgrimm@cvs.k12.mi.us::3f01fff4-93ff-4bca-b632-f9cbaf49777f" providerId="AD" clId="Web-{25464985-55E9-6415-404B-9FC9F687D120}" dt="2024-02-06T12:34:44.915" v="54" actId="1076"/>
          <ac:spMkLst>
            <pc:docMk/>
            <pc:sldMk cId="2367700163" sldId="267"/>
            <ac:spMk id="8" creationId="{6C4D7462-49DB-157B-9897-BDB8BAFCB0E1}"/>
          </ac:spMkLst>
        </pc:spChg>
      </pc:sldChg>
      <pc:sldChg chg="modSp">
        <pc:chgData name="Grimm, Jill" userId="S::jgrimm@cvs.k12.mi.us::3f01fff4-93ff-4bca-b632-f9cbaf49777f" providerId="AD" clId="Web-{25464985-55E9-6415-404B-9FC9F687D120}" dt="2024-02-06T12:33:03.336" v="47" actId="20577"/>
        <pc:sldMkLst>
          <pc:docMk/>
          <pc:sldMk cId="2805062747" sldId="307"/>
        </pc:sldMkLst>
        <pc:spChg chg="mod">
          <ac:chgData name="Grimm, Jill" userId="S::jgrimm@cvs.k12.mi.us::3f01fff4-93ff-4bca-b632-f9cbaf49777f" providerId="AD" clId="Web-{25464985-55E9-6415-404B-9FC9F687D120}" dt="2024-02-06T12:33:03.336" v="47" actId="20577"/>
          <ac:spMkLst>
            <pc:docMk/>
            <pc:sldMk cId="2805062747" sldId="307"/>
            <ac:spMk id="8" creationId="{98F2F3D3-2208-8B3D-1BB7-00B2F039990C}"/>
          </ac:spMkLst>
        </pc:spChg>
      </pc:sldChg>
      <pc:sldChg chg="modSp">
        <pc:chgData name="Grimm, Jill" userId="S::jgrimm@cvs.k12.mi.us::3f01fff4-93ff-4bca-b632-f9cbaf49777f" providerId="AD" clId="Web-{25464985-55E9-6415-404B-9FC9F687D120}" dt="2024-02-06T12:35:12.635" v="63" actId="1076"/>
        <pc:sldMkLst>
          <pc:docMk/>
          <pc:sldMk cId="3257704790" sldId="308"/>
        </pc:sldMkLst>
        <pc:spChg chg="mod">
          <ac:chgData name="Grimm, Jill" userId="S::jgrimm@cvs.k12.mi.us::3f01fff4-93ff-4bca-b632-f9cbaf49777f" providerId="AD" clId="Web-{25464985-55E9-6415-404B-9FC9F687D120}" dt="2024-02-06T12:35:10.635" v="62" actId="14100"/>
          <ac:spMkLst>
            <pc:docMk/>
            <pc:sldMk cId="3257704790" sldId="308"/>
            <ac:spMk id="5" creationId="{EBDA0753-2BCD-F5D2-771D-537B37E965B5}"/>
          </ac:spMkLst>
        </pc:spChg>
        <pc:spChg chg="mod">
          <ac:chgData name="Grimm, Jill" userId="S::jgrimm@cvs.k12.mi.us::3f01fff4-93ff-4bca-b632-f9cbaf49777f" providerId="AD" clId="Web-{25464985-55E9-6415-404B-9FC9F687D120}" dt="2024-02-06T12:35:12.635" v="63" actId="1076"/>
          <ac:spMkLst>
            <pc:docMk/>
            <pc:sldMk cId="3257704790" sldId="308"/>
            <ac:spMk id="8" creationId="{358F8796-0727-B315-9490-37986F6BC12B}"/>
          </ac:spMkLst>
        </pc:spChg>
      </pc:sldChg>
      <pc:sldChg chg="modSp">
        <pc:chgData name="Grimm, Jill" userId="S::jgrimm@cvs.k12.mi.us::3f01fff4-93ff-4bca-b632-f9cbaf49777f" providerId="AD" clId="Web-{25464985-55E9-6415-404B-9FC9F687D120}" dt="2024-02-06T12:32:07.850" v="45" actId="14100"/>
        <pc:sldMkLst>
          <pc:docMk/>
          <pc:sldMk cId="2210936979" sldId="315"/>
        </pc:sldMkLst>
        <pc:spChg chg="mod">
          <ac:chgData name="Grimm, Jill" userId="S::jgrimm@cvs.k12.mi.us::3f01fff4-93ff-4bca-b632-f9cbaf49777f" providerId="AD" clId="Web-{25464985-55E9-6415-404B-9FC9F687D120}" dt="2024-02-06T12:31:13.193" v="30" actId="14100"/>
          <ac:spMkLst>
            <pc:docMk/>
            <pc:sldMk cId="2210936979" sldId="315"/>
            <ac:spMk id="7" creationId="{79DE8B41-6248-D10C-F737-FDE0F6F40D2B}"/>
          </ac:spMkLst>
        </pc:spChg>
        <pc:spChg chg="mod">
          <ac:chgData name="Grimm, Jill" userId="S::jgrimm@cvs.k12.mi.us::3f01fff4-93ff-4bca-b632-f9cbaf49777f" providerId="AD" clId="Web-{25464985-55E9-6415-404B-9FC9F687D120}" dt="2024-02-06T12:32:07.850" v="45" actId="14100"/>
          <ac:spMkLst>
            <pc:docMk/>
            <pc:sldMk cId="2210936979" sldId="315"/>
            <ac:spMk id="9" creationId="{B8CF6F59-0EE0-274B-7928-A17599BB52F3}"/>
          </ac:spMkLst>
        </pc:spChg>
      </pc:sldChg>
      <pc:sldChg chg="modSp">
        <pc:chgData name="Grimm, Jill" userId="S::jgrimm@cvs.k12.mi.us::3f01fff4-93ff-4bca-b632-f9cbaf49777f" providerId="AD" clId="Web-{25464985-55E9-6415-404B-9FC9F687D120}" dt="2024-02-06T12:35:26.479" v="66" actId="20577"/>
        <pc:sldMkLst>
          <pc:docMk/>
          <pc:sldMk cId="2942518089" sldId="316"/>
        </pc:sldMkLst>
        <pc:spChg chg="mod">
          <ac:chgData name="Grimm, Jill" userId="S::jgrimm@cvs.k12.mi.us::3f01fff4-93ff-4bca-b632-f9cbaf49777f" providerId="AD" clId="Web-{25464985-55E9-6415-404B-9FC9F687D120}" dt="2024-02-06T12:35:26.479" v="66" actId="20577"/>
          <ac:spMkLst>
            <pc:docMk/>
            <pc:sldMk cId="2942518089" sldId="316"/>
            <ac:spMk id="8" creationId="{358F8796-0727-B315-9490-37986F6BC12B}"/>
          </ac:spMkLst>
        </pc:spChg>
      </pc:sldChg>
      <pc:sldChg chg="modSp">
        <pc:chgData name="Grimm, Jill" userId="S::jgrimm@cvs.k12.mi.us::3f01fff4-93ff-4bca-b632-f9cbaf49777f" providerId="AD" clId="Web-{25464985-55E9-6415-404B-9FC9F687D120}" dt="2024-02-06T12:35:35.932" v="69" actId="20577"/>
        <pc:sldMkLst>
          <pc:docMk/>
          <pc:sldMk cId="351309567" sldId="317"/>
        </pc:sldMkLst>
        <pc:spChg chg="mod">
          <ac:chgData name="Grimm, Jill" userId="S::jgrimm@cvs.k12.mi.us::3f01fff4-93ff-4bca-b632-f9cbaf49777f" providerId="AD" clId="Web-{25464985-55E9-6415-404B-9FC9F687D120}" dt="2024-02-06T12:35:35.932" v="69" actId="20577"/>
          <ac:spMkLst>
            <pc:docMk/>
            <pc:sldMk cId="351309567" sldId="317"/>
            <ac:spMk id="8" creationId="{358F8796-0727-B315-9490-37986F6BC12B}"/>
          </ac:spMkLst>
        </pc:spChg>
      </pc:sldChg>
      <pc:sldChg chg="modSp">
        <pc:chgData name="Grimm, Jill" userId="S::jgrimm@cvs.k12.mi.us::3f01fff4-93ff-4bca-b632-f9cbaf49777f" providerId="AD" clId="Web-{25464985-55E9-6415-404B-9FC9F687D120}" dt="2024-02-06T12:36:07.479" v="72" actId="20577"/>
        <pc:sldMkLst>
          <pc:docMk/>
          <pc:sldMk cId="3961912863" sldId="319"/>
        </pc:sldMkLst>
        <pc:spChg chg="mod">
          <ac:chgData name="Grimm, Jill" userId="S::jgrimm@cvs.k12.mi.us::3f01fff4-93ff-4bca-b632-f9cbaf49777f" providerId="AD" clId="Web-{25464985-55E9-6415-404B-9FC9F687D120}" dt="2024-02-06T12:36:07.479" v="72" actId="20577"/>
          <ac:spMkLst>
            <pc:docMk/>
            <pc:sldMk cId="3961912863" sldId="319"/>
            <ac:spMk id="8" creationId="{358F8796-0727-B315-9490-37986F6BC12B}"/>
          </ac:spMkLst>
        </pc:spChg>
      </pc:sldChg>
      <pc:sldChg chg="modSp">
        <pc:chgData name="Grimm, Jill" userId="S::jgrimm@cvs.k12.mi.us::3f01fff4-93ff-4bca-b632-f9cbaf49777f" providerId="AD" clId="Web-{25464985-55E9-6415-404B-9FC9F687D120}" dt="2024-02-06T12:27:59.111" v="19" actId="1076"/>
        <pc:sldMkLst>
          <pc:docMk/>
          <pc:sldMk cId="3424784576" sldId="320"/>
        </pc:sldMkLst>
        <pc:spChg chg="mod">
          <ac:chgData name="Grimm, Jill" userId="S::jgrimm@cvs.k12.mi.us::3f01fff4-93ff-4bca-b632-f9cbaf49777f" providerId="AD" clId="Web-{25464985-55E9-6415-404B-9FC9F687D120}" dt="2024-02-06T12:27:34.580" v="16" actId="1076"/>
          <ac:spMkLst>
            <pc:docMk/>
            <pc:sldMk cId="3424784576" sldId="320"/>
            <ac:spMk id="3" creationId="{AEE45DE3-9FD4-B16D-BC43-7A71BA2737FC}"/>
          </ac:spMkLst>
        </pc:spChg>
        <pc:spChg chg="mod">
          <ac:chgData name="Grimm, Jill" userId="S::jgrimm@cvs.k12.mi.us::3f01fff4-93ff-4bca-b632-f9cbaf49777f" providerId="AD" clId="Web-{25464985-55E9-6415-404B-9FC9F687D120}" dt="2024-02-06T12:27:55.455" v="18" actId="14100"/>
          <ac:spMkLst>
            <pc:docMk/>
            <pc:sldMk cId="3424784576" sldId="320"/>
            <ac:spMk id="8" creationId="{46B44A3F-5167-B3E7-D121-0CA120B8ED9A}"/>
          </ac:spMkLst>
        </pc:spChg>
        <pc:spChg chg="mod">
          <ac:chgData name="Grimm, Jill" userId="S::jgrimm@cvs.k12.mi.us::3f01fff4-93ff-4bca-b632-f9cbaf49777f" providerId="AD" clId="Web-{25464985-55E9-6415-404B-9FC9F687D120}" dt="2024-02-06T12:27:59.111" v="19" actId="1076"/>
          <ac:spMkLst>
            <pc:docMk/>
            <pc:sldMk cId="3424784576" sldId="320"/>
            <ac:spMk id="12" creationId="{4E714A9C-7B17-5A65-2511-C6F065A2D153}"/>
          </ac:spMkLst>
        </pc:spChg>
        <pc:picChg chg="mod">
          <ac:chgData name="Grimm, Jill" userId="S::jgrimm@cvs.k12.mi.us::3f01fff4-93ff-4bca-b632-f9cbaf49777f" providerId="AD" clId="Web-{25464985-55E9-6415-404B-9FC9F687D120}" dt="2024-02-06T12:27:30.658" v="15" actId="1076"/>
          <ac:picMkLst>
            <pc:docMk/>
            <pc:sldMk cId="3424784576" sldId="320"/>
            <ac:picMk id="2" creationId="{6261F245-2816-FD23-6537-9BA12B6B5F71}"/>
          </ac:picMkLst>
        </pc:picChg>
      </pc:sldChg>
    </pc:docChg>
  </pc:docChgLst>
  <pc:docChgLst>
    <pc:chgData name="Durasevic, Matteo" userId="S::1760023904@cvs.k12.mi.us::e35f0339-09e5-4306-8d13-39c353c4bd56" providerId="AD" clId="Web-{CB054657-FFA5-7053-43BD-CCD416D15F11}"/>
    <pc:docChg chg="modSld">
      <pc:chgData name="Durasevic, Matteo" userId="S::1760023904@cvs.k12.mi.us::e35f0339-09e5-4306-8d13-39c353c4bd56" providerId="AD" clId="Web-{CB054657-FFA5-7053-43BD-CCD416D15F11}" dt="2024-02-04T19:58:38.084" v="331"/>
      <pc:docMkLst>
        <pc:docMk/>
      </pc:docMkLst>
      <pc:sldChg chg="addSp delSp modSp">
        <pc:chgData name="Durasevic, Matteo" userId="S::1760023904@cvs.k12.mi.us::e35f0339-09e5-4306-8d13-39c353c4bd56" providerId="AD" clId="Web-{CB054657-FFA5-7053-43BD-CCD416D15F11}" dt="2024-02-04T19:46:49.030" v="221" actId="20577"/>
        <pc:sldMkLst>
          <pc:docMk/>
          <pc:sldMk cId="2367700163" sldId="267"/>
        </pc:sldMkLst>
        <pc:spChg chg="mod">
          <ac:chgData name="Durasevic, Matteo" userId="S::1760023904@cvs.k12.mi.us::e35f0339-09e5-4306-8d13-39c353c4bd56" providerId="AD" clId="Web-{CB054657-FFA5-7053-43BD-CCD416D15F11}" dt="2024-02-04T19:43:46.883" v="211" actId="1076"/>
          <ac:spMkLst>
            <pc:docMk/>
            <pc:sldMk cId="2367700163" sldId="267"/>
            <ac:spMk id="2" creationId="{549B2DBC-3F10-28E1-67CD-684A4CED31D9}"/>
          </ac:spMkLst>
        </pc:spChg>
        <pc:spChg chg="mod">
          <ac:chgData name="Durasevic, Matteo" userId="S::1760023904@cvs.k12.mi.us::e35f0339-09e5-4306-8d13-39c353c4bd56" providerId="AD" clId="Web-{CB054657-FFA5-7053-43BD-CCD416D15F11}" dt="2024-02-04T19:43:50.476" v="212" actId="14100"/>
          <ac:spMkLst>
            <pc:docMk/>
            <pc:sldMk cId="2367700163" sldId="267"/>
            <ac:spMk id="5" creationId="{925148CD-97C6-BCEC-6C9D-3A0EFC8F29EB}"/>
          </ac:spMkLst>
        </pc:spChg>
        <pc:spChg chg="mod">
          <ac:chgData name="Durasevic, Matteo" userId="S::1760023904@cvs.k12.mi.us::e35f0339-09e5-4306-8d13-39c353c4bd56" providerId="AD" clId="Web-{CB054657-FFA5-7053-43BD-CCD416D15F11}" dt="2024-02-04T19:44:01.508" v="216" actId="1076"/>
          <ac:spMkLst>
            <pc:docMk/>
            <pc:sldMk cId="2367700163" sldId="267"/>
            <ac:spMk id="8" creationId="{6C4D7462-49DB-157B-9897-BDB8BAFCB0E1}"/>
          </ac:spMkLst>
        </pc:spChg>
        <pc:spChg chg="mod">
          <ac:chgData name="Durasevic, Matteo" userId="S::1760023904@cvs.k12.mi.us::e35f0339-09e5-4306-8d13-39c353c4bd56" providerId="AD" clId="Web-{CB054657-FFA5-7053-43BD-CCD416D15F11}" dt="2024-02-04T19:46:49.030" v="221" actId="20577"/>
          <ac:spMkLst>
            <pc:docMk/>
            <pc:sldMk cId="2367700163" sldId="267"/>
            <ac:spMk id="10" creationId="{8E085614-7D3B-F934-B33D-3241D88F6746}"/>
          </ac:spMkLst>
        </pc:spChg>
        <pc:picChg chg="del">
          <ac:chgData name="Durasevic, Matteo" userId="S::1760023904@cvs.k12.mi.us::e35f0339-09e5-4306-8d13-39c353c4bd56" providerId="AD" clId="Web-{CB054657-FFA5-7053-43BD-CCD416D15F11}" dt="2024-02-04T19:44:02.695" v="217"/>
          <ac:picMkLst>
            <pc:docMk/>
            <pc:sldMk cId="2367700163" sldId="267"/>
            <ac:picMk id="3" creationId="{F42E8128-AE90-1CC1-820A-2136B0D0AF84}"/>
          </ac:picMkLst>
        </pc:picChg>
        <pc:picChg chg="add mod">
          <ac:chgData name="Durasevic, Matteo" userId="S::1760023904@cvs.k12.mi.us::e35f0339-09e5-4306-8d13-39c353c4bd56" providerId="AD" clId="Web-{CB054657-FFA5-7053-43BD-CCD416D15F11}" dt="2024-02-04T19:44:40.587" v="219" actId="1076"/>
          <ac:picMkLst>
            <pc:docMk/>
            <pc:sldMk cId="2367700163" sldId="267"/>
            <ac:picMk id="4" creationId="{0FD610F4-65C0-E849-CDE6-C6152666680C}"/>
          </ac:picMkLst>
        </pc:picChg>
      </pc:sldChg>
      <pc:sldChg chg="delSp modSp">
        <pc:chgData name="Durasevic, Matteo" userId="S::1760023904@cvs.k12.mi.us::e35f0339-09e5-4306-8d13-39c353c4bd56" providerId="AD" clId="Web-{CB054657-FFA5-7053-43BD-CCD416D15F11}" dt="2024-02-04T19:58:38.084" v="331"/>
        <pc:sldMkLst>
          <pc:docMk/>
          <pc:sldMk cId="2281864302" sldId="285"/>
        </pc:sldMkLst>
        <pc:spChg chg="del mod">
          <ac:chgData name="Durasevic, Matteo" userId="S::1760023904@cvs.k12.mi.us::e35f0339-09e5-4306-8d13-39c353c4bd56" providerId="AD" clId="Web-{CB054657-FFA5-7053-43BD-CCD416D15F11}" dt="2024-02-04T19:58:38.084" v="331"/>
          <ac:spMkLst>
            <pc:docMk/>
            <pc:sldMk cId="2281864302" sldId="285"/>
            <ac:spMk id="3" creationId="{04804898-22DF-1D03-312F-32806992A9E3}"/>
          </ac:spMkLst>
        </pc:spChg>
        <pc:spChg chg="del mod">
          <ac:chgData name="Durasevic, Matteo" userId="S::1760023904@cvs.k12.mi.us::e35f0339-09e5-4306-8d13-39c353c4bd56" providerId="AD" clId="Web-{CB054657-FFA5-7053-43BD-CCD416D15F11}" dt="2024-02-04T19:57:15.863" v="327"/>
          <ac:spMkLst>
            <pc:docMk/>
            <pc:sldMk cId="2281864302" sldId="285"/>
            <ac:spMk id="10" creationId="{B4D8B17A-2445-61A7-6787-9C5D367ADD1E}"/>
          </ac:spMkLst>
        </pc:spChg>
      </pc:sldChg>
      <pc:sldChg chg="modSp">
        <pc:chgData name="Durasevic, Matteo" userId="S::1760023904@cvs.k12.mi.us::e35f0339-09e5-4306-8d13-39c353c4bd56" providerId="AD" clId="Web-{CB054657-FFA5-7053-43BD-CCD416D15F11}" dt="2024-02-04T19:40:45.613" v="40" actId="20577"/>
        <pc:sldMkLst>
          <pc:docMk/>
          <pc:sldMk cId="492136918" sldId="305"/>
        </pc:sldMkLst>
        <pc:spChg chg="mod">
          <ac:chgData name="Durasevic, Matteo" userId="S::1760023904@cvs.k12.mi.us::e35f0339-09e5-4306-8d13-39c353c4bd56" providerId="AD" clId="Web-{CB054657-FFA5-7053-43BD-CCD416D15F11}" dt="2024-02-04T19:40:45.613" v="40" actId="20577"/>
          <ac:spMkLst>
            <pc:docMk/>
            <pc:sldMk cId="492136918" sldId="305"/>
            <ac:spMk id="14" creationId="{4892341C-F0FB-0667-1BCF-901C97E019CD}"/>
          </ac:spMkLst>
        </pc:spChg>
      </pc:sldChg>
      <pc:sldChg chg="modSp">
        <pc:chgData name="Durasevic, Matteo" userId="S::1760023904@cvs.k12.mi.us::e35f0339-09e5-4306-8d13-39c353c4bd56" providerId="AD" clId="Web-{CB054657-FFA5-7053-43BD-CCD416D15F11}" dt="2024-02-04T19:49:03.242" v="228" actId="1076"/>
        <pc:sldMkLst>
          <pc:docMk/>
          <pc:sldMk cId="2805062747" sldId="307"/>
        </pc:sldMkLst>
        <pc:spChg chg="mod">
          <ac:chgData name="Durasevic, Matteo" userId="S::1760023904@cvs.k12.mi.us::e35f0339-09e5-4306-8d13-39c353c4bd56" providerId="AD" clId="Web-{CB054657-FFA5-7053-43BD-CCD416D15F11}" dt="2024-02-04T19:48:26.735" v="223" actId="14100"/>
          <ac:spMkLst>
            <pc:docMk/>
            <pc:sldMk cId="2805062747" sldId="307"/>
            <ac:spMk id="5" creationId="{62A4A0AE-C7B6-BBD9-EB82-E97245A2FA9A}"/>
          </ac:spMkLst>
        </pc:spChg>
        <pc:spChg chg="mod">
          <ac:chgData name="Durasevic, Matteo" userId="S::1760023904@cvs.k12.mi.us::e35f0339-09e5-4306-8d13-39c353c4bd56" providerId="AD" clId="Web-{CB054657-FFA5-7053-43BD-CCD416D15F11}" dt="2024-02-04T19:49:03.242" v="228" actId="1076"/>
          <ac:spMkLst>
            <pc:docMk/>
            <pc:sldMk cId="2805062747" sldId="307"/>
            <ac:spMk id="8" creationId="{98F2F3D3-2208-8B3D-1BB7-00B2F039990C}"/>
          </ac:spMkLst>
        </pc:spChg>
      </pc:sldChg>
      <pc:sldChg chg="addSp delSp modSp">
        <pc:chgData name="Durasevic, Matteo" userId="S::1760023904@cvs.k12.mi.us::e35f0339-09e5-4306-8d13-39c353c4bd56" providerId="AD" clId="Web-{CB054657-FFA5-7053-43BD-CCD416D15F11}" dt="2024-02-04T19:53:42.561" v="311" actId="1076"/>
        <pc:sldMkLst>
          <pc:docMk/>
          <pc:sldMk cId="3257704790" sldId="308"/>
        </pc:sldMkLst>
        <pc:spChg chg="mod">
          <ac:chgData name="Durasevic, Matteo" userId="S::1760023904@cvs.k12.mi.us::e35f0339-09e5-4306-8d13-39c353c4bd56" providerId="AD" clId="Web-{CB054657-FFA5-7053-43BD-CCD416D15F11}" dt="2024-02-04T19:49:31.180" v="235" actId="20577"/>
          <ac:spMkLst>
            <pc:docMk/>
            <pc:sldMk cId="3257704790" sldId="308"/>
            <ac:spMk id="2" creationId="{D3B5EAA4-FF49-48F7-0430-D774E6218C40}"/>
          </ac:spMkLst>
        </pc:spChg>
        <pc:spChg chg="add del mod">
          <ac:chgData name="Durasevic, Matteo" userId="S::1760023904@cvs.k12.mi.us::e35f0339-09e5-4306-8d13-39c353c4bd56" providerId="AD" clId="Web-{CB054657-FFA5-7053-43BD-CCD416D15F11}" dt="2024-02-04T19:53:26.216" v="305"/>
          <ac:spMkLst>
            <pc:docMk/>
            <pc:sldMk cId="3257704790" sldId="308"/>
            <ac:spMk id="6" creationId="{06ACC224-A6BD-E08E-C1A7-374419DEAEC3}"/>
          </ac:spMkLst>
        </pc:spChg>
        <pc:spChg chg="mod">
          <ac:chgData name="Durasevic, Matteo" userId="S::1760023904@cvs.k12.mi.us::e35f0339-09e5-4306-8d13-39c353c4bd56" providerId="AD" clId="Web-{CB054657-FFA5-7053-43BD-CCD416D15F11}" dt="2024-02-04T19:53:18.372" v="296" actId="20577"/>
          <ac:spMkLst>
            <pc:docMk/>
            <pc:sldMk cId="3257704790" sldId="308"/>
            <ac:spMk id="8" creationId="{358F8796-0727-B315-9490-37986F6BC12B}"/>
          </ac:spMkLst>
        </pc:spChg>
        <pc:spChg chg="mod">
          <ac:chgData name="Durasevic, Matteo" userId="S::1760023904@cvs.k12.mi.us::e35f0339-09e5-4306-8d13-39c353c4bd56" providerId="AD" clId="Web-{CB054657-FFA5-7053-43BD-CCD416D15F11}" dt="2024-02-04T19:49:33.445" v="236" actId="20577"/>
          <ac:spMkLst>
            <pc:docMk/>
            <pc:sldMk cId="3257704790" sldId="308"/>
            <ac:spMk id="10" creationId="{A00A513A-9BD6-B3FC-E91C-C72A8EB8BB20}"/>
          </ac:spMkLst>
        </pc:spChg>
        <pc:picChg chg="del">
          <ac:chgData name="Durasevic, Matteo" userId="S::1760023904@cvs.k12.mi.us::e35f0339-09e5-4306-8d13-39c353c4bd56" providerId="AD" clId="Web-{CB054657-FFA5-7053-43BD-CCD416D15F11}" dt="2024-02-04T19:49:22.023" v="229"/>
          <ac:picMkLst>
            <pc:docMk/>
            <pc:sldMk cId="3257704790" sldId="308"/>
            <ac:picMk id="3" creationId="{0FE278FF-C17F-1180-A80E-8E1C5E4DFF46}"/>
          </ac:picMkLst>
        </pc:picChg>
        <pc:picChg chg="add mod modCrop">
          <ac:chgData name="Durasevic, Matteo" userId="S::1760023904@cvs.k12.mi.us::e35f0339-09e5-4306-8d13-39c353c4bd56" providerId="AD" clId="Web-{CB054657-FFA5-7053-43BD-CCD416D15F11}" dt="2024-02-04T19:53:42.561" v="311" actId="1076"/>
          <ac:picMkLst>
            <pc:docMk/>
            <pc:sldMk cId="3257704790" sldId="308"/>
            <ac:picMk id="4" creationId="{6962ABD7-1ED9-6289-98D7-352DADF124A3}"/>
          </ac:picMkLst>
        </pc:picChg>
      </pc:sldChg>
    </pc:docChg>
  </pc:docChgLst>
  <pc:docChgLst>
    <pc:chgData name="Durasevic, Matteo" userId="S::1760023904@cvs.k12.mi.us::e35f0339-09e5-4306-8d13-39c353c4bd56" providerId="AD" clId="Web-{A6984954-7072-A4DA-226E-47B1713E6E69}"/>
    <pc:docChg chg="modSld">
      <pc:chgData name="Durasevic, Matteo" userId="S::1760023904@cvs.k12.mi.us::e35f0339-09e5-4306-8d13-39c353c4bd56" providerId="AD" clId="Web-{A6984954-7072-A4DA-226E-47B1713E6E69}" dt="2023-11-12T02:49:06.079" v="125" actId="20577"/>
      <pc:docMkLst>
        <pc:docMk/>
      </pc:docMkLst>
      <pc:sldChg chg="modSp">
        <pc:chgData name="Durasevic, Matteo" userId="S::1760023904@cvs.k12.mi.us::e35f0339-09e5-4306-8d13-39c353c4bd56" providerId="AD" clId="Web-{A6984954-7072-A4DA-226E-47B1713E6E69}" dt="2023-11-12T02:49:06.079" v="125" actId="20577"/>
        <pc:sldMkLst>
          <pc:docMk/>
          <pc:sldMk cId="1935226444" sldId="290"/>
        </pc:sldMkLst>
        <pc:spChg chg="mod">
          <ac:chgData name="Durasevic, Matteo" userId="S::1760023904@cvs.k12.mi.us::e35f0339-09e5-4306-8d13-39c353c4bd56" providerId="AD" clId="Web-{A6984954-7072-A4DA-226E-47B1713E6E69}" dt="2023-11-12T02:47:13.061" v="48" actId="20577"/>
          <ac:spMkLst>
            <pc:docMk/>
            <pc:sldMk cId="1935226444" sldId="290"/>
            <ac:spMk id="4" creationId="{8F6FA99E-259C-F9C2-7FEC-4EDFDF761314}"/>
          </ac:spMkLst>
        </pc:spChg>
        <pc:spChg chg="mod">
          <ac:chgData name="Durasevic, Matteo" userId="S::1760023904@cvs.k12.mi.us::e35f0339-09e5-4306-8d13-39c353c4bd56" providerId="AD" clId="Web-{A6984954-7072-A4DA-226E-47B1713E6E69}" dt="2023-11-12T02:47:08.545" v="41" actId="20577"/>
          <ac:spMkLst>
            <pc:docMk/>
            <pc:sldMk cId="1935226444" sldId="290"/>
            <ac:spMk id="9" creationId="{916D194F-1251-27A5-23E1-921C880DC2B6}"/>
          </ac:spMkLst>
        </pc:spChg>
        <pc:spChg chg="mod">
          <ac:chgData name="Durasevic, Matteo" userId="S::1760023904@cvs.k12.mi.us::e35f0339-09e5-4306-8d13-39c353c4bd56" providerId="AD" clId="Web-{A6984954-7072-A4DA-226E-47B1713E6E69}" dt="2023-11-12T02:49:06.079" v="125" actId="20577"/>
          <ac:spMkLst>
            <pc:docMk/>
            <pc:sldMk cId="1935226444" sldId="290"/>
            <ac:spMk id="14" creationId="{4892341C-F0FB-0667-1BCF-901C97E019CD}"/>
          </ac:spMkLst>
        </pc:spChg>
      </pc:sldChg>
    </pc:docChg>
  </pc:docChgLst>
  <pc:docChgLst>
    <pc:chgData name="Durasevic, Matteo" userId="S::1760023904@cvs.k12.mi.us::e35f0339-09e5-4306-8d13-39c353c4bd56" providerId="AD" clId="Web-{84E08CC2-0365-A0F8-64E1-C10BB5577A56}"/>
    <pc:docChg chg="modSld">
      <pc:chgData name="Durasevic, Matteo" userId="S::1760023904@cvs.k12.mi.us::e35f0339-09e5-4306-8d13-39c353c4bd56" providerId="AD" clId="Web-{84E08CC2-0365-A0F8-64E1-C10BB5577A56}" dt="2024-01-09T00:07:46.694" v="149" actId="20577"/>
      <pc:docMkLst>
        <pc:docMk/>
      </pc:docMkLst>
      <pc:sldChg chg="modSp">
        <pc:chgData name="Durasevic, Matteo" userId="S::1760023904@cvs.k12.mi.us::e35f0339-09e5-4306-8d13-39c353c4bd56" providerId="AD" clId="Web-{84E08CC2-0365-A0F8-64E1-C10BB5577A56}" dt="2024-01-09T00:04:38.456" v="8" actId="20577"/>
        <pc:sldMkLst>
          <pc:docMk/>
          <pc:sldMk cId="1351353204" sldId="265"/>
        </pc:sldMkLst>
        <pc:spChg chg="mod">
          <ac:chgData name="Durasevic, Matteo" userId="S::1760023904@cvs.k12.mi.us::e35f0339-09e5-4306-8d13-39c353c4bd56" providerId="AD" clId="Web-{84E08CC2-0365-A0F8-64E1-C10BB5577A56}" dt="2024-01-09T00:04:38.456" v="8" actId="20577"/>
          <ac:spMkLst>
            <pc:docMk/>
            <pc:sldMk cId="1351353204" sldId="265"/>
            <ac:spMk id="11" creationId="{F00A9435-8743-C90E-3A47-D182E3355157}"/>
          </ac:spMkLst>
        </pc:spChg>
      </pc:sldChg>
      <pc:sldChg chg="modSp">
        <pc:chgData name="Durasevic, Matteo" userId="S::1760023904@cvs.k12.mi.us::e35f0339-09e5-4306-8d13-39c353c4bd56" providerId="AD" clId="Web-{84E08CC2-0365-A0F8-64E1-C10BB5577A56}" dt="2024-01-09T00:07:46.694" v="149" actId="20577"/>
        <pc:sldMkLst>
          <pc:docMk/>
          <pc:sldMk cId="492136918" sldId="305"/>
        </pc:sldMkLst>
        <pc:spChg chg="mod">
          <ac:chgData name="Durasevic, Matteo" userId="S::1760023904@cvs.k12.mi.us::e35f0339-09e5-4306-8d13-39c353c4bd56" providerId="AD" clId="Web-{84E08CC2-0365-A0F8-64E1-C10BB5577A56}" dt="2024-01-09T00:07:46.694" v="149" actId="20577"/>
          <ac:spMkLst>
            <pc:docMk/>
            <pc:sldMk cId="492136918" sldId="305"/>
            <ac:spMk id="9" creationId="{916D194F-1251-27A5-23E1-921C880DC2B6}"/>
          </ac:spMkLst>
        </pc:spChg>
        <pc:spChg chg="mod">
          <ac:chgData name="Durasevic, Matteo" userId="S::1760023904@cvs.k12.mi.us::e35f0339-09e5-4306-8d13-39c353c4bd56" providerId="AD" clId="Web-{84E08CC2-0365-A0F8-64E1-C10BB5577A56}" dt="2024-01-09T00:05:21.988" v="70" actId="20577"/>
          <ac:spMkLst>
            <pc:docMk/>
            <pc:sldMk cId="492136918" sldId="305"/>
            <ac:spMk id="11" creationId="{F00A9435-8743-C90E-3A47-D182E3355157}"/>
          </ac:spMkLst>
        </pc:spChg>
        <pc:spChg chg="mod">
          <ac:chgData name="Durasevic, Matteo" userId="S::1760023904@cvs.k12.mi.us::e35f0339-09e5-4306-8d13-39c353c4bd56" providerId="AD" clId="Web-{84E08CC2-0365-A0F8-64E1-C10BB5577A56}" dt="2024-01-09T00:05:43.598" v="90" actId="1076"/>
          <ac:spMkLst>
            <pc:docMk/>
            <pc:sldMk cId="492136918" sldId="305"/>
            <ac:spMk id="13" creationId="{BFB8944A-FE15-DC61-73E8-36E1D7464678}"/>
          </ac:spMkLst>
        </pc:spChg>
        <pc:spChg chg="mod">
          <ac:chgData name="Durasevic, Matteo" userId="S::1760023904@cvs.k12.mi.us::e35f0339-09e5-4306-8d13-39c353c4bd56" providerId="AD" clId="Web-{84E08CC2-0365-A0F8-64E1-C10BB5577A56}" dt="2024-01-09T00:05:52.848" v="92" actId="20577"/>
          <ac:spMkLst>
            <pc:docMk/>
            <pc:sldMk cId="492136918" sldId="305"/>
            <ac:spMk id="14" creationId="{4892341C-F0FB-0667-1BCF-901C97E019CD}"/>
          </ac:spMkLst>
        </pc:spChg>
      </pc:sldChg>
    </pc:docChg>
  </pc:docChgLst>
  <pc:docChgLst>
    <pc:chgData name="Amore, Olivia" userId="S::1760003166@cvs.k12.mi.us::78dcbf29-9606-4570-b0cb-97633e42e4fb" providerId="AD" clId="Web-{3EA25B67-060A-0965-4B7B-40C409299079}"/>
    <pc:docChg chg="modSld sldOrd">
      <pc:chgData name="Amore, Olivia" userId="S::1760003166@cvs.k12.mi.us::78dcbf29-9606-4570-b0cb-97633e42e4fb" providerId="AD" clId="Web-{3EA25B67-060A-0965-4B7B-40C409299079}" dt="2024-03-04T00:44:40.755" v="173"/>
      <pc:docMkLst>
        <pc:docMk/>
      </pc:docMkLst>
      <pc:sldChg chg="addSp modSp ord">
        <pc:chgData name="Amore, Olivia" userId="S::1760003166@cvs.k12.mi.us::78dcbf29-9606-4570-b0cb-97633e42e4fb" providerId="AD" clId="Web-{3EA25B67-060A-0965-4B7B-40C409299079}" dt="2024-03-04T00:44:40.755" v="173"/>
        <pc:sldMkLst>
          <pc:docMk/>
          <pc:sldMk cId="2805062747" sldId="307"/>
        </pc:sldMkLst>
        <pc:spChg chg="mod">
          <ac:chgData name="Amore, Olivia" userId="S::1760003166@cvs.k12.mi.us::78dcbf29-9606-4570-b0cb-97633e42e4fb" providerId="AD" clId="Web-{3EA25B67-060A-0965-4B7B-40C409299079}" dt="2024-03-04T00:43:24.769" v="165" actId="1076"/>
          <ac:spMkLst>
            <pc:docMk/>
            <pc:sldMk cId="2805062747" sldId="307"/>
            <ac:spMk id="5" creationId="{62A4A0AE-C7B6-BBD9-EB82-E97245A2FA9A}"/>
          </ac:spMkLst>
        </pc:spChg>
        <pc:spChg chg="mod">
          <ac:chgData name="Amore, Olivia" userId="S::1760003166@cvs.k12.mi.us::78dcbf29-9606-4570-b0cb-97633e42e4fb" providerId="AD" clId="Web-{3EA25B67-060A-0965-4B7B-40C409299079}" dt="2024-03-04T00:43:35.191" v="168" actId="20577"/>
          <ac:spMkLst>
            <pc:docMk/>
            <pc:sldMk cId="2805062747" sldId="307"/>
            <ac:spMk id="8" creationId="{98F2F3D3-2208-8B3D-1BB7-00B2F039990C}"/>
          </ac:spMkLst>
        </pc:spChg>
        <pc:picChg chg="add mod">
          <ac:chgData name="Amore, Olivia" userId="S::1760003166@cvs.k12.mi.us::78dcbf29-9606-4570-b0cb-97633e42e4fb" providerId="AD" clId="Web-{3EA25B67-060A-0965-4B7B-40C409299079}" dt="2024-03-04T00:44:07.660" v="171" actId="1076"/>
          <ac:picMkLst>
            <pc:docMk/>
            <pc:sldMk cId="2805062747" sldId="307"/>
            <ac:picMk id="3" creationId="{181C322E-D85B-F4AA-322C-9A94D7424B87}"/>
          </ac:picMkLst>
        </pc:picChg>
      </pc:sldChg>
    </pc:docChg>
  </pc:docChgLst>
  <pc:docChgLst>
    <pc:chgData name="Koneval, McKenna" userId="S::1760002948@cvs.k12.mi.us::689ee933-f984-4137-a0d2-221618aca614" providerId="AD" clId="Web-{738DB884-3CED-4FDD-D2DD-4F009A6287BC}"/>
    <pc:docChg chg="modSld">
      <pc:chgData name="Koneval, McKenna" userId="S::1760002948@cvs.k12.mi.us::689ee933-f984-4137-a0d2-221618aca614" providerId="AD" clId="Web-{738DB884-3CED-4FDD-D2DD-4F009A6287BC}" dt="2024-03-05T19:05:55.080" v="9" actId="20577"/>
      <pc:docMkLst>
        <pc:docMk/>
      </pc:docMkLst>
      <pc:sldChg chg="modSp">
        <pc:chgData name="Koneval, McKenna" userId="S::1760002948@cvs.k12.mi.us::689ee933-f984-4137-a0d2-221618aca614" providerId="AD" clId="Web-{738DB884-3CED-4FDD-D2DD-4F009A6287BC}" dt="2024-03-05T19:04:39.016" v="1" actId="20577"/>
        <pc:sldMkLst>
          <pc:docMk/>
          <pc:sldMk cId="109857222" sldId="256"/>
        </pc:sldMkLst>
        <pc:spChg chg="mod">
          <ac:chgData name="Koneval, McKenna" userId="S::1760002948@cvs.k12.mi.us::689ee933-f984-4137-a0d2-221618aca614" providerId="AD" clId="Web-{738DB884-3CED-4FDD-D2DD-4F009A6287BC}" dt="2024-03-05T19:04:39.016" v="1" actId="20577"/>
          <ac:spMkLst>
            <pc:docMk/>
            <pc:sldMk cId="109857222" sldId="256"/>
            <ac:spMk id="9" creationId="{22BCCE26-1D59-DA0B-60F8-F8D97362488D}"/>
          </ac:spMkLst>
        </pc:spChg>
      </pc:sldChg>
      <pc:sldChg chg="modSp">
        <pc:chgData name="Koneval, McKenna" userId="S::1760002948@cvs.k12.mi.us::689ee933-f984-4137-a0d2-221618aca614" providerId="AD" clId="Web-{738DB884-3CED-4FDD-D2DD-4F009A6287BC}" dt="2024-03-05T19:05:34.329" v="5" actId="20577"/>
        <pc:sldMkLst>
          <pc:docMk/>
          <pc:sldMk cId="696835770" sldId="287"/>
        </pc:sldMkLst>
        <pc:spChg chg="mod">
          <ac:chgData name="Koneval, McKenna" userId="S::1760002948@cvs.k12.mi.us::689ee933-f984-4137-a0d2-221618aca614" providerId="AD" clId="Web-{738DB884-3CED-4FDD-D2DD-4F009A6287BC}" dt="2024-03-05T19:05:34.329" v="5" actId="20577"/>
          <ac:spMkLst>
            <pc:docMk/>
            <pc:sldMk cId="696835770" sldId="287"/>
            <ac:spMk id="7" creationId="{2B041FDA-FA54-8BA1-6653-2F24BE3DFAB2}"/>
          </ac:spMkLst>
        </pc:spChg>
      </pc:sldChg>
      <pc:sldChg chg="modSp">
        <pc:chgData name="Koneval, McKenna" userId="S::1760002948@cvs.k12.mi.us::689ee933-f984-4137-a0d2-221618aca614" providerId="AD" clId="Web-{738DB884-3CED-4FDD-D2DD-4F009A6287BC}" dt="2024-03-05T19:05:55.080" v="9" actId="20577"/>
        <pc:sldMkLst>
          <pc:docMk/>
          <pc:sldMk cId="3084404751" sldId="321"/>
        </pc:sldMkLst>
        <pc:spChg chg="mod">
          <ac:chgData name="Koneval, McKenna" userId="S::1760002948@cvs.k12.mi.us::689ee933-f984-4137-a0d2-221618aca614" providerId="AD" clId="Web-{738DB884-3CED-4FDD-D2DD-4F009A6287BC}" dt="2024-03-05T19:05:55.080" v="9" actId="20577"/>
          <ac:spMkLst>
            <pc:docMk/>
            <pc:sldMk cId="3084404751" sldId="321"/>
            <ac:spMk id="3" creationId="{7D6E8129-00CC-CE4E-1DFD-17DA63522F4E}"/>
          </ac:spMkLst>
        </pc:spChg>
      </pc:sldChg>
      <pc:sldChg chg="modSp">
        <pc:chgData name="Koneval, McKenna" userId="S::1760002948@cvs.k12.mi.us::689ee933-f984-4137-a0d2-221618aca614" providerId="AD" clId="Web-{738DB884-3CED-4FDD-D2DD-4F009A6287BC}" dt="2024-03-05T19:05:23.720" v="4" actId="1076"/>
        <pc:sldMkLst>
          <pc:docMk/>
          <pc:sldMk cId="1362086132" sldId="322"/>
        </pc:sldMkLst>
        <pc:spChg chg="mod">
          <ac:chgData name="Koneval, McKenna" userId="S::1760002948@cvs.k12.mi.us::689ee933-f984-4137-a0d2-221618aca614" providerId="AD" clId="Web-{738DB884-3CED-4FDD-D2DD-4F009A6287BC}" dt="2024-03-05T19:05:15.938" v="2" actId="20577"/>
          <ac:spMkLst>
            <pc:docMk/>
            <pc:sldMk cId="1362086132" sldId="322"/>
            <ac:spMk id="3" creationId="{E5EB92B1-E153-2C01-8CF8-2BE3A935522F}"/>
          </ac:spMkLst>
        </pc:spChg>
        <pc:spChg chg="mod">
          <ac:chgData name="Koneval, McKenna" userId="S::1760002948@cvs.k12.mi.us::689ee933-f984-4137-a0d2-221618aca614" providerId="AD" clId="Web-{738DB884-3CED-4FDD-D2DD-4F009A6287BC}" dt="2024-03-05T19:05:23.720" v="4" actId="1076"/>
          <ac:spMkLst>
            <pc:docMk/>
            <pc:sldMk cId="1362086132" sldId="322"/>
            <ac:spMk id="9" creationId="{9146AEAE-C941-7EAE-39EA-652231B9DB89}"/>
          </ac:spMkLst>
        </pc:spChg>
      </pc:sldChg>
    </pc:docChg>
  </pc:docChgLst>
  <pc:docChgLst>
    <pc:chgData name="Durasevic, Matteo" userId="S::1760023904@cvs.k12.mi.us::e35f0339-09e5-4306-8d13-39c353c4bd56" providerId="AD" clId="Web-{D2E81E01-944E-7EDA-2F80-3AC9E5086417}"/>
    <pc:docChg chg="modSld">
      <pc:chgData name="Durasevic, Matteo" userId="S::1760023904@cvs.k12.mi.us::e35f0339-09e5-4306-8d13-39c353c4bd56" providerId="AD" clId="Web-{D2E81E01-944E-7EDA-2F80-3AC9E5086417}" dt="2023-09-08T01:23:09.588" v="272" actId="20577"/>
      <pc:docMkLst>
        <pc:docMk/>
      </pc:docMkLst>
      <pc:sldChg chg="addSp delSp modSp">
        <pc:chgData name="Durasevic, Matteo" userId="S::1760023904@cvs.k12.mi.us::e35f0339-09e5-4306-8d13-39c353c4bd56" providerId="AD" clId="Web-{D2E81E01-944E-7EDA-2F80-3AC9E5086417}" dt="2023-09-08T01:23:09.588" v="272" actId="20577"/>
        <pc:sldMkLst>
          <pc:docMk/>
          <pc:sldMk cId="1351353204" sldId="265"/>
        </pc:sldMkLst>
        <pc:spChg chg="mod">
          <ac:chgData name="Durasevic, Matteo" userId="S::1760023904@cvs.k12.mi.us::e35f0339-09e5-4306-8d13-39c353c4bd56" providerId="AD" clId="Web-{D2E81E01-944E-7EDA-2F80-3AC9E5086417}" dt="2023-09-08T01:23:09.588" v="272" actId="20577"/>
          <ac:spMkLst>
            <pc:docMk/>
            <pc:sldMk cId="1351353204" sldId="265"/>
            <ac:spMk id="2" creationId="{65556280-FE9E-37D3-B7F9-9C9553935932}"/>
          </ac:spMkLst>
        </pc:spChg>
        <pc:spChg chg="add mod">
          <ac:chgData name="Durasevic, Matteo" userId="S::1760023904@cvs.k12.mi.us::e35f0339-09e5-4306-8d13-39c353c4bd56" providerId="AD" clId="Web-{D2E81E01-944E-7EDA-2F80-3AC9E5086417}" dt="2023-09-08T01:21:09.755" v="247" actId="1076"/>
          <ac:spMkLst>
            <pc:docMk/>
            <pc:sldMk cId="1351353204" sldId="265"/>
            <ac:spMk id="3" creationId="{51D448EA-23C4-88B1-4BEF-EB24FDB6E2F1}"/>
          </ac:spMkLst>
        </pc:spChg>
        <pc:spChg chg="add mod">
          <ac:chgData name="Durasevic, Matteo" userId="S::1760023904@cvs.k12.mi.us::e35f0339-09e5-4306-8d13-39c353c4bd56" providerId="AD" clId="Web-{D2E81E01-944E-7EDA-2F80-3AC9E5086417}" dt="2023-09-08T01:21:38.491" v="257" actId="1076"/>
          <ac:spMkLst>
            <pc:docMk/>
            <pc:sldMk cId="1351353204" sldId="265"/>
            <ac:spMk id="4" creationId="{8F6FA99E-259C-F9C2-7FEC-4EDFDF761314}"/>
          </ac:spMkLst>
        </pc:spChg>
        <pc:spChg chg="mod">
          <ac:chgData name="Durasevic, Matteo" userId="S::1760023904@cvs.k12.mi.us::e35f0339-09e5-4306-8d13-39c353c4bd56" providerId="AD" clId="Web-{D2E81E01-944E-7EDA-2F80-3AC9E5086417}" dt="2023-09-08T01:21:14.818" v="248" actId="1076"/>
          <ac:spMkLst>
            <pc:docMk/>
            <pc:sldMk cId="1351353204" sldId="265"/>
            <ac:spMk id="9" creationId="{916D194F-1251-27A5-23E1-921C880DC2B6}"/>
          </ac:spMkLst>
        </pc:spChg>
        <pc:spChg chg="del mod">
          <ac:chgData name="Durasevic, Matteo" userId="S::1760023904@cvs.k12.mi.us::e35f0339-09e5-4306-8d13-39c353c4bd56" providerId="AD" clId="Web-{D2E81E01-944E-7EDA-2F80-3AC9E5086417}" dt="2023-09-08T01:17:16.609" v="137"/>
          <ac:spMkLst>
            <pc:docMk/>
            <pc:sldMk cId="1351353204" sldId="265"/>
            <ac:spMk id="10" creationId="{A8B56924-952D-DBCF-027E-C4D35331BBE9}"/>
          </ac:spMkLst>
        </pc:spChg>
        <pc:spChg chg="mod">
          <ac:chgData name="Durasevic, Matteo" userId="S::1760023904@cvs.k12.mi.us::e35f0339-09e5-4306-8d13-39c353c4bd56" providerId="AD" clId="Web-{D2E81E01-944E-7EDA-2F80-3AC9E5086417}" dt="2023-09-08T01:20:50.692" v="240" actId="20577"/>
          <ac:spMkLst>
            <pc:docMk/>
            <pc:sldMk cId="1351353204" sldId="265"/>
            <ac:spMk id="11" creationId="{F00A9435-8743-C90E-3A47-D182E3355157}"/>
          </ac:spMkLst>
        </pc:spChg>
        <pc:spChg chg="add mod ord">
          <ac:chgData name="Durasevic, Matteo" userId="S::1760023904@cvs.k12.mi.us::e35f0339-09e5-4306-8d13-39c353c4bd56" providerId="AD" clId="Web-{D2E81E01-944E-7EDA-2F80-3AC9E5086417}" dt="2023-09-08T01:19:29.315" v="237" actId="1076"/>
          <ac:spMkLst>
            <pc:docMk/>
            <pc:sldMk cId="1351353204" sldId="265"/>
            <ac:spMk id="12" creationId="{7A9F153D-3604-56F3-1647-5E709CEB5FB6}"/>
          </ac:spMkLst>
        </pc:spChg>
        <pc:spChg chg="del">
          <ac:chgData name="Durasevic, Matteo" userId="S::1760023904@cvs.k12.mi.us::e35f0339-09e5-4306-8d13-39c353c4bd56" providerId="AD" clId="Web-{D2E81E01-944E-7EDA-2F80-3AC9E5086417}" dt="2023-09-08T01:10:02.895" v="12"/>
          <ac:spMkLst>
            <pc:docMk/>
            <pc:sldMk cId="1351353204" sldId="265"/>
            <ac:spMk id="13" creationId="{E52AB0BD-4ECD-DFD7-2A46-CEFAA69167D4}"/>
          </ac:spMkLst>
        </pc:spChg>
        <pc:spChg chg="add mod">
          <ac:chgData name="Durasevic, Matteo" userId="S::1760023904@cvs.k12.mi.us::e35f0339-09e5-4306-8d13-39c353c4bd56" providerId="AD" clId="Web-{D2E81E01-944E-7EDA-2F80-3AC9E5086417}" dt="2023-09-08T01:19:12.503" v="233" actId="20577"/>
          <ac:spMkLst>
            <pc:docMk/>
            <pc:sldMk cId="1351353204" sldId="265"/>
            <ac:spMk id="14" creationId="{4892341C-F0FB-0667-1BCF-901C97E019CD}"/>
          </ac:spMkLst>
        </pc:spChg>
        <pc:spChg chg="add del mod">
          <ac:chgData name="Durasevic, Matteo" userId="S::1760023904@cvs.k12.mi.us::e35f0339-09e5-4306-8d13-39c353c4bd56" providerId="AD" clId="Web-{D2E81E01-944E-7EDA-2F80-3AC9E5086417}" dt="2023-09-08T01:22:17.085" v="265"/>
          <ac:spMkLst>
            <pc:docMk/>
            <pc:sldMk cId="1351353204" sldId="265"/>
            <ac:spMk id="15" creationId="{605B5333-2840-017B-B69B-DF1CB41820B8}"/>
          </ac:spMkLst>
        </pc:spChg>
        <pc:picChg chg="add del mod">
          <ac:chgData name="Durasevic, Matteo" userId="S::1760023904@cvs.k12.mi.us::e35f0339-09e5-4306-8d13-39c353c4bd56" providerId="AD" clId="Web-{D2E81E01-944E-7EDA-2F80-3AC9E5086417}" dt="2023-09-08T01:19:13.596" v="234"/>
          <ac:picMkLst>
            <pc:docMk/>
            <pc:sldMk cId="1351353204" sldId="265"/>
            <ac:picMk id="8" creationId="{97866419-8284-DC20-3E5F-493CDFDDEB59}"/>
          </ac:picMkLst>
        </pc:picChg>
      </pc:sldChg>
    </pc:docChg>
  </pc:docChgLst>
  <pc:docChgLst>
    <pc:chgData name="Durasevic, Matteo" userId="S::1760023904@cvs.k12.mi.us::e35f0339-09e5-4306-8d13-39c353c4bd56" providerId="AD" clId="Web-{5CF77629-BF12-E591-6493-5E4FDB54D4B2}"/>
    <pc:docChg chg="addSld modSld">
      <pc:chgData name="Durasevic, Matteo" userId="S::1760023904@cvs.k12.mi.us::e35f0339-09e5-4306-8d13-39c353c4bd56" providerId="AD" clId="Web-{5CF77629-BF12-E591-6493-5E4FDB54D4B2}" dt="2023-12-04T23:14:45.082" v="194" actId="1076"/>
      <pc:docMkLst>
        <pc:docMk/>
      </pc:docMkLst>
      <pc:sldChg chg="modSp">
        <pc:chgData name="Durasevic, Matteo" userId="S::1760023904@cvs.k12.mi.us::e35f0339-09e5-4306-8d13-39c353c4bd56" providerId="AD" clId="Web-{5CF77629-BF12-E591-6493-5E4FDB54D4B2}" dt="2023-12-04T23:11:09.498" v="45" actId="20577"/>
        <pc:sldMkLst>
          <pc:docMk/>
          <pc:sldMk cId="1351353204" sldId="265"/>
        </pc:sldMkLst>
        <pc:spChg chg="mod">
          <ac:chgData name="Durasevic, Matteo" userId="S::1760023904@cvs.k12.mi.us::e35f0339-09e5-4306-8d13-39c353c4bd56" providerId="AD" clId="Web-{5CF77629-BF12-E591-6493-5E4FDB54D4B2}" dt="2023-12-04T23:11:09.498" v="45" actId="20577"/>
          <ac:spMkLst>
            <pc:docMk/>
            <pc:sldMk cId="1351353204" sldId="265"/>
            <ac:spMk id="4" creationId="{8F6FA99E-259C-F9C2-7FEC-4EDFDF761314}"/>
          </ac:spMkLst>
        </pc:spChg>
      </pc:sldChg>
      <pc:sldChg chg="delSp modSp">
        <pc:chgData name="Durasevic, Matteo" userId="S::1760023904@cvs.k12.mi.us::e35f0339-09e5-4306-8d13-39c353c4bd56" providerId="AD" clId="Web-{5CF77629-BF12-E591-6493-5E4FDB54D4B2}" dt="2023-12-04T23:11:24.545" v="47"/>
        <pc:sldMkLst>
          <pc:docMk/>
          <pc:sldMk cId="1935226444" sldId="290"/>
        </pc:sldMkLst>
        <pc:spChg chg="del">
          <ac:chgData name="Durasevic, Matteo" userId="S::1760023904@cvs.k12.mi.us::e35f0339-09e5-4306-8d13-39c353c4bd56" providerId="AD" clId="Web-{5CF77629-BF12-E591-6493-5E4FDB54D4B2}" dt="2023-12-04T23:11:24.545" v="47"/>
          <ac:spMkLst>
            <pc:docMk/>
            <pc:sldMk cId="1935226444" sldId="290"/>
            <ac:spMk id="12" creationId="{7A9F153D-3604-56F3-1647-5E709CEB5FB6}"/>
          </ac:spMkLst>
        </pc:spChg>
        <pc:spChg chg="mod">
          <ac:chgData name="Durasevic, Matteo" userId="S::1760023904@cvs.k12.mi.us::e35f0339-09e5-4306-8d13-39c353c4bd56" providerId="AD" clId="Web-{5CF77629-BF12-E591-6493-5E4FDB54D4B2}" dt="2023-12-04T23:08:13.196" v="35" actId="20577"/>
          <ac:spMkLst>
            <pc:docMk/>
            <pc:sldMk cId="1935226444" sldId="290"/>
            <ac:spMk id="14" creationId="{4892341C-F0FB-0667-1BCF-901C97E019CD}"/>
          </ac:spMkLst>
        </pc:spChg>
      </pc:sldChg>
      <pc:sldChg chg="delSp modSp add replId">
        <pc:chgData name="Durasevic, Matteo" userId="S::1760023904@cvs.k12.mi.us::e35f0339-09e5-4306-8d13-39c353c4bd56" providerId="AD" clId="Web-{5CF77629-BF12-E591-6493-5E4FDB54D4B2}" dt="2023-12-04T23:14:45.082" v="194" actId="1076"/>
        <pc:sldMkLst>
          <pc:docMk/>
          <pc:sldMk cId="492136918" sldId="305"/>
        </pc:sldMkLst>
        <pc:spChg chg="mod">
          <ac:chgData name="Durasevic, Matteo" userId="S::1760023904@cvs.k12.mi.us::e35f0339-09e5-4306-8d13-39c353c4bd56" providerId="AD" clId="Web-{5CF77629-BF12-E591-6493-5E4FDB54D4B2}" dt="2023-12-04T23:12:38.141" v="78" actId="20577"/>
          <ac:spMkLst>
            <pc:docMk/>
            <pc:sldMk cId="492136918" sldId="305"/>
            <ac:spMk id="3" creationId="{51D448EA-23C4-88B1-4BEF-EB24FDB6E2F1}"/>
          </ac:spMkLst>
        </pc:spChg>
        <pc:spChg chg="mod">
          <ac:chgData name="Durasevic, Matteo" userId="S::1760023904@cvs.k12.mi.us::e35f0339-09e5-4306-8d13-39c353c4bd56" providerId="AD" clId="Web-{5CF77629-BF12-E591-6493-5E4FDB54D4B2}" dt="2023-12-04T23:13:37.642" v="152" actId="20577"/>
          <ac:spMkLst>
            <pc:docMk/>
            <pc:sldMk cId="492136918" sldId="305"/>
            <ac:spMk id="4" creationId="{8F6FA99E-259C-F9C2-7FEC-4EDFDF761314}"/>
          </ac:spMkLst>
        </pc:spChg>
        <pc:spChg chg="mod">
          <ac:chgData name="Durasevic, Matteo" userId="S::1760023904@cvs.k12.mi.us::e35f0339-09e5-4306-8d13-39c353c4bd56" providerId="AD" clId="Web-{5CF77629-BF12-E591-6493-5E4FDB54D4B2}" dt="2023-12-04T23:12:21.375" v="62" actId="20577"/>
          <ac:spMkLst>
            <pc:docMk/>
            <pc:sldMk cId="492136918" sldId="305"/>
            <ac:spMk id="9" creationId="{916D194F-1251-27A5-23E1-921C880DC2B6}"/>
          </ac:spMkLst>
        </pc:spChg>
        <pc:spChg chg="mod">
          <ac:chgData name="Durasevic, Matteo" userId="S::1760023904@cvs.k12.mi.us::e35f0339-09e5-4306-8d13-39c353c4bd56" providerId="AD" clId="Web-{5CF77629-BF12-E591-6493-5E4FDB54D4B2}" dt="2023-12-04T23:13:24.923" v="141" actId="20577"/>
          <ac:spMkLst>
            <pc:docMk/>
            <pc:sldMk cId="492136918" sldId="305"/>
            <ac:spMk id="11" creationId="{F00A9435-8743-C90E-3A47-D182E3355157}"/>
          </ac:spMkLst>
        </pc:spChg>
        <pc:spChg chg="del mod">
          <ac:chgData name="Durasevic, Matteo" userId="S::1760023904@cvs.k12.mi.us::e35f0339-09e5-4306-8d13-39c353c4bd56" providerId="AD" clId="Web-{5CF77629-BF12-E591-6493-5E4FDB54D4B2}" dt="2023-12-04T23:11:49.499" v="53"/>
          <ac:spMkLst>
            <pc:docMk/>
            <pc:sldMk cId="492136918" sldId="305"/>
            <ac:spMk id="12" creationId="{7A9F153D-3604-56F3-1647-5E709CEB5FB6}"/>
          </ac:spMkLst>
        </pc:spChg>
        <pc:spChg chg="mod">
          <ac:chgData name="Durasevic, Matteo" userId="S::1760023904@cvs.k12.mi.us::e35f0339-09e5-4306-8d13-39c353c4bd56" providerId="AD" clId="Web-{5CF77629-BF12-E591-6493-5E4FDB54D4B2}" dt="2023-12-04T23:14:45.082" v="194" actId="1076"/>
          <ac:spMkLst>
            <pc:docMk/>
            <pc:sldMk cId="492136918" sldId="305"/>
            <ac:spMk id="14" creationId="{4892341C-F0FB-0667-1BCF-901C97E019CD}"/>
          </ac:spMkLst>
        </pc:spChg>
      </pc:sldChg>
    </pc:docChg>
  </pc:docChgLst>
  <pc:docChgLst>
    <pc:chgData clId="Web-{C812C57A-84EC-766A-EE0F-EB6CB275E8DE}"/>
    <pc:docChg chg="modSld">
      <pc:chgData name="" userId="" providerId="" clId="Web-{C812C57A-84EC-766A-EE0F-EB6CB275E8DE}" dt="2023-10-03T16:02:33.308" v="11" actId="20577"/>
      <pc:docMkLst>
        <pc:docMk/>
      </pc:docMkLst>
      <pc:sldChg chg="modSp">
        <pc:chgData name="" userId="" providerId="" clId="Web-{C812C57A-84EC-766A-EE0F-EB6CB275E8DE}" dt="2023-10-03T16:02:33.308" v="11" actId="20577"/>
        <pc:sldMkLst>
          <pc:docMk/>
          <pc:sldMk cId="3860876325" sldId="286"/>
        </pc:sldMkLst>
        <pc:spChg chg="mod">
          <ac:chgData name="" userId="" providerId="" clId="Web-{C812C57A-84EC-766A-EE0F-EB6CB275E8DE}" dt="2023-10-03T16:02:33.308" v="11" actId="20577"/>
          <ac:spMkLst>
            <pc:docMk/>
            <pc:sldMk cId="3860876325" sldId="286"/>
            <ac:spMk id="7" creationId="{CA4E25B4-E4AD-2F86-0143-81DB8927DFC4}"/>
          </ac:spMkLst>
        </pc:spChg>
      </pc:sldChg>
    </pc:docChg>
  </pc:docChgLst>
  <pc:docChgLst>
    <pc:chgData name="Amore, Olivia" userId="S::1760003166@cvs.k12.mi.us::78dcbf29-9606-4570-b0cb-97633e42e4fb" providerId="AD" clId="Web-{DB03DB51-7C24-03BC-B78C-99022FB2F210}"/>
    <pc:docChg chg="modSld">
      <pc:chgData name="Amore, Olivia" userId="S::1760003166@cvs.k12.mi.us::78dcbf29-9606-4570-b0cb-97633e42e4fb" providerId="AD" clId="Web-{DB03DB51-7C24-03BC-B78C-99022FB2F210}" dt="2024-03-01T13:11:42.283" v="4" actId="1076"/>
      <pc:docMkLst>
        <pc:docMk/>
      </pc:docMkLst>
      <pc:sldChg chg="modSp">
        <pc:chgData name="Amore, Olivia" userId="S::1760003166@cvs.k12.mi.us::78dcbf29-9606-4570-b0cb-97633e42e4fb" providerId="AD" clId="Web-{DB03DB51-7C24-03BC-B78C-99022FB2F210}" dt="2024-03-01T13:11:42.283" v="4" actId="1076"/>
        <pc:sldMkLst>
          <pc:docMk/>
          <pc:sldMk cId="2942518089" sldId="316"/>
        </pc:sldMkLst>
        <pc:spChg chg="mod">
          <ac:chgData name="Amore, Olivia" userId="S::1760003166@cvs.k12.mi.us::78dcbf29-9606-4570-b0cb-97633e42e4fb" providerId="AD" clId="Web-{DB03DB51-7C24-03BC-B78C-99022FB2F210}" dt="2024-03-01T13:11:32.110" v="2" actId="14100"/>
          <ac:spMkLst>
            <pc:docMk/>
            <pc:sldMk cId="2942518089" sldId="316"/>
            <ac:spMk id="5" creationId="{EBDA0753-2BCD-F5D2-771D-537B37E965B5}"/>
          </ac:spMkLst>
        </pc:spChg>
        <pc:spChg chg="mod">
          <ac:chgData name="Amore, Olivia" userId="S::1760003166@cvs.k12.mi.us::78dcbf29-9606-4570-b0cb-97633e42e4fb" providerId="AD" clId="Web-{DB03DB51-7C24-03BC-B78C-99022FB2F210}" dt="2024-03-01T13:11:42.283" v="4" actId="1076"/>
          <ac:spMkLst>
            <pc:docMk/>
            <pc:sldMk cId="2942518089" sldId="316"/>
            <ac:spMk id="8" creationId="{358F8796-0727-B315-9490-37986F6BC12B}"/>
          </ac:spMkLst>
        </pc:spChg>
        <pc:picChg chg="mod">
          <ac:chgData name="Amore, Olivia" userId="S::1760003166@cvs.k12.mi.us::78dcbf29-9606-4570-b0cb-97633e42e4fb" providerId="AD" clId="Web-{DB03DB51-7C24-03BC-B78C-99022FB2F210}" dt="2024-03-01T13:11:29.470" v="1" actId="1076"/>
          <ac:picMkLst>
            <pc:docMk/>
            <pc:sldMk cId="2942518089" sldId="316"/>
            <ac:picMk id="4" creationId="{248983EB-7CAF-6D1F-B7BA-FC48FD0F8928}"/>
          </ac:picMkLst>
        </pc:picChg>
      </pc:sldChg>
    </pc:docChg>
  </pc:docChgLst>
  <pc:docChgLst>
    <pc:chgData name="Toma, Eemi" userId="0c508fed-9856-4108-9fdc-e016224aec9c" providerId="ADAL" clId="{C740DF37-EE70-4E0C-AD9A-C28B01D044A8}"/>
    <pc:docChg chg="mod">
      <pc:chgData name="Toma, Eemi" userId="0c508fed-9856-4108-9fdc-e016224aec9c" providerId="ADAL" clId="{C740DF37-EE70-4E0C-AD9A-C28B01D044A8}" dt="2023-12-05T01:07:56.913" v="2"/>
      <pc:docMkLst>
        <pc:docMk/>
      </pc:docMkLst>
    </pc:docChg>
  </pc:docChgLst>
  <pc:docChgLst>
    <pc:chgData name="Durasevic, Matteo" userId="S::1760023904@cvs.k12.mi.us::e35f0339-09e5-4306-8d13-39c353c4bd56" providerId="AD" clId="Web-{66A0007B-7A61-0D53-FE29-A6691116318E}"/>
    <pc:docChg chg="modSld">
      <pc:chgData name="Durasevic, Matteo" userId="S::1760023904@cvs.k12.mi.us::e35f0339-09e5-4306-8d13-39c353c4bd56" providerId="AD" clId="Web-{66A0007B-7A61-0D53-FE29-A6691116318E}" dt="2024-02-06T14:51:06.721" v="115" actId="20577"/>
      <pc:docMkLst>
        <pc:docMk/>
      </pc:docMkLst>
      <pc:sldChg chg="modSp">
        <pc:chgData name="Durasevic, Matteo" userId="S::1760023904@cvs.k12.mi.us::e35f0339-09e5-4306-8d13-39c353c4bd56" providerId="AD" clId="Web-{66A0007B-7A61-0D53-FE29-A6691116318E}" dt="2024-02-06T14:51:06.721" v="115" actId="20577"/>
        <pc:sldMkLst>
          <pc:docMk/>
          <pc:sldMk cId="1351353204" sldId="265"/>
        </pc:sldMkLst>
        <pc:spChg chg="mod">
          <ac:chgData name="Durasevic, Matteo" userId="S::1760023904@cvs.k12.mi.us::e35f0339-09e5-4306-8d13-39c353c4bd56" providerId="AD" clId="Web-{66A0007B-7A61-0D53-FE29-A6691116318E}" dt="2024-02-06T14:51:06.721" v="115" actId="20577"/>
          <ac:spMkLst>
            <pc:docMk/>
            <pc:sldMk cId="1351353204" sldId="265"/>
            <ac:spMk id="2" creationId="{65556280-FE9E-37D3-B7F9-9C9553935932}"/>
          </ac:spMkLst>
        </pc:spChg>
        <pc:spChg chg="mod">
          <ac:chgData name="Durasevic, Matteo" userId="S::1760023904@cvs.k12.mi.us::e35f0339-09e5-4306-8d13-39c353c4bd56" providerId="AD" clId="Web-{66A0007B-7A61-0D53-FE29-A6691116318E}" dt="2024-02-06T14:29:29.132" v="24" actId="20577"/>
          <ac:spMkLst>
            <pc:docMk/>
            <pc:sldMk cId="1351353204" sldId="265"/>
            <ac:spMk id="3" creationId="{51D448EA-23C4-88B1-4BEF-EB24FDB6E2F1}"/>
          </ac:spMkLst>
        </pc:spChg>
        <pc:spChg chg="mod">
          <ac:chgData name="Durasevic, Matteo" userId="S::1760023904@cvs.k12.mi.us::e35f0339-09e5-4306-8d13-39c353c4bd56" providerId="AD" clId="Web-{66A0007B-7A61-0D53-FE29-A6691116318E}" dt="2024-02-06T14:29:06.334" v="16" actId="1076"/>
          <ac:spMkLst>
            <pc:docMk/>
            <pc:sldMk cId="1351353204" sldId="265"/>
            <ac:spMk id="6" creationId="{780D7818-69EF-8E6B-F108-6B77E31C148E}"/>
          </ac:spMkLst>
        </pc:spChg>
        <pc:spChg chg="mod">
          <ac:chgData name="Durasevic, Matteo" userId="S::1760023904@cvs.k12.mi.us::e35f0339-09e5-4306-8d13-39c353c4bd56" providerId="AD" clId="Web-{66A0007B-7A61-0D53-FE29-A6691116318E}" dt="2024-02-06T14:32:44.779" v="30" actId="20577"/>
          <ac:spMkLst>
            <pc:docMk/>
            <pc:sldMk cId="1351353204" sldId="265"/>
            <ac:spMk id="9" creationId="{916D194F-1251-27A5-23E1-921C880DC2B6}"/>
          </ac:spMkLst>
        </pc:spChg>
        <pc:spChg chg="mod">
          <ac:chgData name="Durasevic, Matteo" userId="S::1760023904@cvs.k12.mi.us::e35f0339-09e5-4306-8d13-39c353c4bd56" providerId="AD" clId="Web-{66A0007B-7A61-0D53-FE29-A6691116318E}" dt="2024-02-06T14:33:32.733" v="70" actId="1076"/>
          <ac:spMkLst>
            <pc:docMk/>
            <pc:sldMk cId="1351353204" sldId="265"/>
            <ac:spMk id="12" creationId="{7A9F153D-3604-56F3-1647-5E709CEB5FB6}"/>
          </ac:spMkLst>
        </pc:spChg>
        <pc:spChg chg="mod">
          <ac:chgData name="Durasevic, Matteo" userId="S::1760023904@cvs.k12.mi.us::e35f0339-09e5-4306-8d13-39c353c4bd56" providerId="AD" clId="Web-{66A0007B-7A61-0D53-FE29-A6691116318E}" dt="2024-02-06T14:33:43.734" v="71" actId="1076"/>
          <ac:spMkLst>
            <pc:docMk/>
            <pc:sldMk cId="1351353204" sldId="265"/>
            <ac:spMk id="14" creationId="{4892341C-F0FB-0667-1BCF-901C97E019CD}"/>
          </ac:spMkLst>
        </pc:spChg>
      </pc:sldChg>
      <pc:sldChg chg="modSp">
        <pc:chgData name="Durasevic, Matteo" userId="S::1760023904@cvs.k12.mi.us::e35f0339-09e5-4306-8d13-39c353c4bd56" providerId="AD" clId="Web-{66A0007B-7A61-0D53-FE29-A6691116318E}" dt="2024-02-06T14:51:03.971" v="114" actId="20577"/>
        <pc:sldMkLst>
          <pc:docMk/>
          <pc:sldMk cId="492136918" sldId="305"/>
        </pc:sldMkLst>
        <pc:spChg chg="mod">
          <ac:chgData name="Durasevic, Matteo" userId="S::1760023904@cvs.k12.mi.us::e35f0339-09e5-4306-8d13-39c353c4bd56" providerId="AD" clId="Web-{66A0007B-7A61-0D53-FE29-A6691116318E}" dt="2024-02-06T14:51:03.971" v="114" actId="20577"/>
          <ac:spMkLst>
            <pc:docMk/>
            <pc:sldMk cId="492136918" sldId="305"/>
            <ac:spMk id="2" creationId="{65556280-FE9E-37D3-B7F9-9C9553935932}"/>
          </ac:spMkLst>
        </pc:spChg>
        <pc:spChg chg="mod">
          <ac:chgData name="Durasevic, Matteo" userId="S::1760023904@cvs.k12.mi.us::e35f0339-09e5-4306-8d13-39c353c4bd56" providerId="AD" clId="Web-{66A0007B-7A61-0D53-FE29-A6691116318E}" dt="2024-02-06T14:50:24.391" v="111" actId="1076"/>
          <ac:spMkLst>
            <pc:docMk/>
            <pc:sldMk cId="492136918" sldId="305"/>
            <ac:spMk id="5" creationId="{DF05C168-5D24-B930-A5B1-4285FA344E70}"/>
          </ac:spMkLst>
        </pc:spChg>
        <pc:spChg chg="mod">
          <ac:chgData name="Durasevic, Matteo" userId="S::1760023904@cvs.k12.mi.us::e35f0339-09e5-4306-8d13-39c353c4bd56" providerId="AD" clId="Web-{66A0007B-7A61-0D53-FE29-A6691116318E}" dt="2024-02-06T14:50:28.594" v="112" actId="1076"/>
          <ac:spMkLst>
            <pc:docMk/>
            <pc:sldMk cId="492136918" sldId="305"/>
            <ac:spMk id="9" creationId="{916D194F-1251-27A5-23E1-921C880DC2B6}"/>
          </ac:spMkLst>
        </pc:spChg>
        <pc:spChg chg="mod">
          <ac:chgData name="Durasevic, Matteo" userId="S::1760023904@cvs.k12.mi.us::e35f0339-09e5-4306-8d13-39c353c4bd56" providerId="AD" clId="Web-{66A0007B-7A61-0D53-FE29-A6691116318E}" dt="2024-02-06T14:24:40.216" v="1" actId="20577"/>
          <ac:spMkLst>
            <pc:docMk/>
            <pc:sldMk cId="492136918" sldId="305"/>
            <ac:spMk id="14" creationId="{4892341C-F0FB-0667-1BCF-901C97E019CD}"/>
          </ac:spMkLst>
        </pc:spChg>
      </pc:sldChg>
      <pc:sldChg chg="modSp">
        <pc:chgData name="Durasevic, Matteo" userId="S::1760023904@cvs.k12.mi.us::e35f0339-09e5-4306-8d13-39c353c4bd56" providerId="AD" clId="Web-{66A0007B-7A61-0D53-FE29-A6691116318E}" dt="2024-02-06T14:50:11.781" v="110"/>
        <pc:sldMkLst>
          <pc:docMk/>
          <pc:sldMk cId="2805062747" sldId="307"/>
        </pc:sldMkLst>
        <pc:picChg chg="mod">
          <ac:chgData name="Durasevic, Matteo" userId="S::1760023904@cvs.k12.mi.us::e35f0339-09e5-4306-8d13-39c353c4bd56" providerId="AD" clId="Web-{66A0007B-7A61-0D53-FE29-A6691116318E}" dt="2024-02-06T14:50:11.781" v="110"/>
          <ac:picMkLst>
            <pc:docMk/>
            <pc:sldMk cId="2805062747" sldId="307"/>
            <ac:picMk id="3" creationId="{676C7791-5223-1FB2-1C6D-1920703EFAC7}"/>
          </ac:picMkLst>
        </pc:picChg>
      </pc:sldChg>
    </pc:docChg>
  </pc:docChgLst>
  <pc:docChgLst>
    <pc:chgData name="Koneval, McKenna" userId="S::1760002948@cvs.k12.mi.us::689ee933-f984-4137-a0d2-221618aca614" providerId="AD" clId="Web-{9AEE83DB-46A8-9FE7-2F49-6EDD3FA9FB1D}"/>
    <pc:docChg chg="modSld">
      <pc:chgData name="Koneval, McKenna" userId="S::1760002948@cvs.k12.mi.us::689ee933-f984-4137-a0d2-221618aca614" providerId="AD" clId="Web-{9AEE83DB-46A8-9FE7-2F49-6EDD3FA9FB1D}" dt="2023-12-05T01:00:18.308" v="60" actId="1076"/>
      <pc:docMkLst>
        <pc:docMk/>
      </pc:docMkLst>
      <pc:sldChg chg="modSp">
        <pc:chgData name="Koneval, McKenna" userId="S::1760002948@cvs.k12.mi.us::689ee933-f984-4137-a0d2-221618aca614" providerId="AD" clId="Web-{9AEE83DB-46A8-9FE7-2F49-6EDD3FA9FB1D}" dt="2023-12-05T00:59:25.213" v="28" actId="20577"/>
        <pc:sldMkLst>
          <pc:docMk/>
          <pc:sldMk cId="1774220828" sldId="261"/>
        </pc:sldMkLst>
        <pc:spChg chg="mod">
          <ac:chgData name="Koneval, McKenna" userId="S::1760002948@cvs.k12.mi.us::689ee933-f984-4137-a0d2-221618aca614" providerId="AD" clId="Web-{9AEE83DB-46A8-9FE7-2F49-6EDD3FA9FB1D}" dt="2023-12-05T00:59:25.213" v="28" actId="20577"/>
          <ac:spMkLst>
            <pc:docMk/>
            <pc:sldMk cId="1774220828" sldId="261"/>
            <ac:spMk id="15" creationId="{5B0AD269-E476-AE0B-191E-C079911C4D8E}"/>
          </ac:spMkLst>
        </pc:spChg>
      </pc:sldChg>
      <pc:sldChg chg="delSp modSp">
        <pc:chgData name="Koneval, McKenna" userId="S::1760002948@cvs.k12.mi.us::689ee933-f984-4137-a0d2-221618aca614" providerId="AD" clId="Web-{9AEE83DB-46A8-9FE7-2F49-6EDD3FA9FB1D}" dt="2023-12-05T00:50:07.787" v="2"/>
        <pc:sldMkLst>
          <pc:docMk/>
          <pc:sldMk cId="1733646482" sldId="275"/>
        </pc:sldMkLst>
        <pc:spChg chg="del mod">
          <ac:chgData name="Koneval, McKenna" userId="S::1760002948@cvs.k12.mi.us::689ee933-f984-4137-a0d2-221618aca614" providerId="AD" clId="Web-{9AEE83DB-46A8-9FE7-2F49-6EDD3FA9FB1D}" dt="2023-12-05T00:50:07.787" v="2"/>
          <ac:spMkLst>
            <pc:docMk/>
            <pc:sldMk cId="1733646482" sldId="275"/>
            <ac:spMk id="19" creationId="{D046BD91-19B3-1034-6626-4F553C20C176}"/>
          </ac:spMkLst>
        </pc:spChg>
      </pc:sldChg>
      <pc:sldChg chg="modSp">
        <pc:chgData name="Koneval, McKenna" userId="S::1760002948@cvs.k12.mi.us::689ee933-f984-4137-a0d2-221618aca614" providerId="AD" clId="Web-{9AEE83DB-46A8-9FE7-2F49-6EDD3FA9FB1D}" dt="2023-12-05T01:00:03.933" v="51" actId="20577"/>
        <pc:sldMkLst>
          <pc:docMk/>
          <pc:sldMk cId="210093545" sldId="289"/>
        </pc:sldMkLst>
        <pc:spChg chg="mod">
          <ac:chgData name="Koneval, McKenna" userId="S::1760002948@cvs.k12.mi.us::689ee933-f984-4137-a0d2-221618aca614" providerId="AD" clId="Web-{9AEE83DB-46A8-9FE7-2F49-6EDD3FA9FB1D}" dt="2023-12-05T01:00:03.933" v="51" actId="20577"/>
          <ac:spMkLst>
            <pc:docMk/>
            <pc:sldMk cId="210093545" sldId="289"/>
            <ac:spMk id="12" creationId="{133D7CF1-1B06-596D-E4D5-D5D4D8873C63}"/>
          </ac:spMkLst>
        </pc:spChg>
      </pc:sldChg>
      <pc:sldChg chg="modSp">
        <pc:chgData name="Koneval, McKenna" userId="S::1760002948@cvs.k12.mi.us::689ee933-f984-4137-a0d2-221618aca614" providerId="AD" clId="Web-{9AEE83DB-46A8-9FE7-2F49-6EDD3FA9FB1D}" dt="2023-12-05T01:00:18.308" v="60" actId="1076"/>
        <pc:sldMkLst>
          <pc:docMk/>
          <pc:sldMk cId="4114895646" sldId="291"/>
        </pc:sldMkLst>
        <pc:spChg chg="mod">
          <ac:chgData name="Koneval, McKenna" userId="S::1760002948@cvs.k12.mi.us::689ee933-f984-4137-a0d2-221618aca614" providerId="AD" clId="Web-{9AEE83DB-46A8-9FE7-2F49-6EDD3FA9FB1D}" dt="2023-12-05T01:00:18.308" v="60" actId="1076"/>
          <ac:spMkLst>
            <pc:docMk/>
            <pc:sldMk cId="4114895646" sldId="291"/>
            <ac:spMk id="12" creationId="{133D7CF1-1B06-596D-E4D5-D5D4D8873C63}"/>
          </ac:spMkLst>
        </pc:spChg>
      </pc:sldChg>
      <pc:sldChg chg="modSp">
        <pc:chgData name="Koneval, McKenna" userId="S::1760002948@cvs.k12.mi.us::689ee933-f984-4137-a0d2-221618aca614" providerId="AD" clId="Web-{9AEE83DB-46A8-9FE7-2F49-6EDD3FA9FB1D}" dt="2023-12-05T00:55:14.376" v="14" actId="1076"/>
        <pc:sldMkLst>
          <pc:docMk/>
          <pc:sldMk cId="347126249" sldId="298"/>
        </pc:sldMkLst>
        <pc:spChg chg="mod">
          <ac:chgData name="Koneval, McKenna" userId="S::1760002948@cvs.k12.mi.us::689ee933-f984-4137-a0d2-221618aca614" providerId="AD" clId="Web-{9AEE83DB-46A8-9FE7-2F49-6EDD3FA9FB1D}" dt="2023-12-05T00:50:00.693" v="0" actId="1076"/>
          <ac:spMkLst>
            <pc:docMk/>
            <pc:sldMk cId="347126249" sldId="298"/>
            <ac:spMk id="4" creationId="{D9D3E9EA-30A3-7843-1AE3-DD27CACC750C}"/>
          </ac:spMkLst>
        </pc:spChg>
        <pc:spChg chg="mod">
          <ac:chgData name="Koneval, McKenna" userId="S::1760002948@cvs.k12.mi.us::689ee933-f984-4137-a0d2-221618aca614" providerId="AD" clId="Web-{9AEE83DB-46A8-9FE7-2F49-6EDD3FA9FB1D}" dt="2023-12-05T00:55:14.376" v="14" actId="1076"/>
          <ac:spMkLst>
            <pc:docMk/>
            <pc:sldMk cId="347126249" sldId="298"/>
            <ac:spMk id="9" creationId="{22BCCE26-1D59-DA0B-60F8-F8D97362488D}"/>
          </ac:spMkLst>
        </pc:spChg>
      </pc:sldChg>
    </pc:docChg>
  </pc:docChgLst>
  <pc:docChgLst>
    <pc:chgData name="Aleardi, Emily" userId="S::1760012969@cvs.k12.mi.us::6177acad-26a4-425a-b51e-1748e03427d6" providerId="AD" clId="Web-{E0A988B5-C1FA-7F14-3D68-36D62D46EA02}"/>
    <pc:docChg chg="addSld delSld modSld">
      <pc:chgData name="Aleardi, Emily" userId="S::1760012969@cvs.k12.mi.us::6177acad-26a4-425a-b51e-1748e03427d6" providerId="AD" clId="Web-{E0A988B5-C1FA-7F14-3D68-36D62D46EA02}" dt="2024-02-04T22:45:40.475" v="197" actId="1076"/>
      <pc:docMkLst>
        <pc:docMk/>
      </pc:docMkLst>
      <pc:sldChg chg="modSp new del">
        <pc:chgData name="Aleardi, Emily" userId="S::1760012969@cvs.k12.mi.us::6177acad-26a4-425a-b51e-1748e03427d6" providerId="AD" clId="Web-{E0A988B5-C1FA-7F14-3D68-36D62D46EA02}" dt="2024-02-04T22:29:16.779" v="12"/>
        <pc:sldMkLst>
          <pc:docMk/>
          <pc:sldMk cId="1645874827" sldId="320"/>
        </pc:sldMkLst>
        <pc:spChg chg="mod">
          <ac:chgData name="Aleardi, Emily" userId="S::1760012969@cvs.k12.mi.us::6177acad-26a4-425a-b51e-1748e03427d6" providerId="AD" clId="Web-{E0A988B5-C1FA-7F14-3D68-36D62D46EA02}" dt="2024-02-04T22:29:12.670" v="11" actId="20577"/>
          <ac:spMkLst>
            <pc:docMk/>
            <pc:sldMk cId="1645874827" sldId="320"/>
            <ac:spMk id="2" creationId="{EC3284D4-4189-135F-86C5-555D3D33E13D}"/>
          </ac:spMkLst>
        </pc:spChg>
      </pc:sldChg>
      <pc:sldChg chg="addSp delSp modSp add replId">
        <pc:chgData name="Aleardi, Emily" userId="S::1760012969@cvs.k12.mi.us::6177acad-26a4-425a-b51e-1748e03427d6" providerId="AD" clId="Web-{E0A988B5-C1FA-7F14-3D68-36D62D46EA02}" dt="2024-02-04T22:45:40.475" v="197" actId="1076"/>
        <pc:sldMkLst>
          <pc:docMk/>
          <pc:sldMk cId="3424784576" sldId="320"/>
        </pc:sldMkLst>
        <pc:spChg chg="del">
          <ac:chgData name="Aleardi, Emily" userId="S::1760012969@cvs.k12.mi.us::6177acad-26a4-425a-b51e-1748e03427d6" providerId="AD" clId="Web-{E0A988B5-C1FA-7F14-3D68-36D62D46EA02}" dt="2024-02-04T22:29:29.483" v="17"/>
          <ac:spMkLst>
            <pc:docMk/>
            <pc:sldMk cId="3424784576" sldId="320"/>
            <ac:spMk id="4" creationId="{D9D3E9EA-30A3-7843-1AE3-DD27CACC750C}"/>
          </ac:spMkLst>
        </pc:spChg>
        <pc:spChg chg="mod">
          <ac:chgData name="Aleardi, Emily" userId="S::1760012969@cvs.k12.mi.us::6177acad-26a4-425a-b51e-1748e03427d6" providerId="AD" clId="Web-{E0A988B5-C1FA-7F14-3D68-36D62D46EA02}" dt="2024-02-04T22:29:38.874" v="23" actId="20577"/>
          <ac:spMkLst>
            <pc:docMk/>
            <pc:sldMk cId="3424784576" sldId="320"/>
            <ac:spMk id="7" creationId="{CA4E25B4-E4AD-2F86-0143-81DB8927DFC4}"/>
          </ac:spMkLst>
        </pc:spChg>
        <pc:spChg chg="add del mod">
          <ac:chgData name="Aleardi, Emily" userId="S::1760012969@cvs.k12.mi.us::6177acad-26a4-425a-b51e-1748e03427d6" providerId="AD" clId="Web-{E0A988B5-C1FA-7F14-3D68-36D62D46EA02}" dt="2024-02-04T22:45:32.006" v="194" actId="1076"/>
          <ac:spMkLst>
            <pc:docMk/>
            <pc:sldMk cId="3424784576" sldId="320"/>
            <ac:spMk id="8" creationId="{46B44A3F-5167-B3E7-D121-0CA120B8ED9A}"/>
          </ac:spMkLst>
        </pc:spChg>
        <pc:spChg chg="del mod">
          <ac:chgData name="Aleardi, Emily" userId="S::1760012969@cvs.k12.mi.us::6177acad-26a4-425a-b51e-1748e03427d6" providerId="AD" clId="Web-{E0A988B5-C1FA-7F14-3D68-36D62D46EA02}" dt="2024-02-04T22:29:25.373" v="16"/>
          <ac:spMkLst>
            <pc:docMk/>
            <pc:sldMk cId="3424784576" sldId="320"/>
            <ac:spMk id="9" creationId="{22BCCE26-1D59-DA0B-60F8-F8D97362488D}"/>
          </ac:spMkLst>
        </pc:spChg>
        <pc:spChg chg="mod">
          <ac:chgData name="Aleardi, Emily" userId="S::1760012969@cvs.k12.mi.us::6177acad-26a4-425a-b51e-1748e03427d6" providerId="AD" clId="Web-{E0A988B5-C1FA-7F14-3D68-36D62D46EA02}" dt="2024-02-04T22:29:42.561" v="25" actId="20577"/>
          <ac:spMkLst>
            <pc:docMk/>
            <pc:sldMk cId="3424784576" sldId="320"/>
            <ac:spMk id="11" creationId="{342DA78F-6AE3-3F3A-6B62-ABC6239E6EEF}"/>
          </ac:spMkLst>
        </pc:spChg>
        <pc:spChg chg="mod">
          <ac:chgData name="Aleardi, Emily" userId="S::1760012969@cvs.k12.mi.us::6177acad-26a4-425a-b51e-1748e03427d6" providerId="AD" clId="Web-{E0A988B5-C1FA-7F14-3D68-36D62D46EA02}" dt="2024-02-04T22:33:00.488" v="190" actId="1076"/>
          <ac:spMkLst>
            <pc:docMk/>
            <pc:sldMk cId="3424784576" sldId="320"/>
            <ac:spMk id="12" creationId="{4E714A9C-7B17-5A65-2511-C6F065A2D153}"/>
          </ac:spMkLst>
        </pc:spChg>
        <pc:picChg chg="add mod">
          <ac:chgData name="Aleardi, Emily" userId="S::1760012969@cvs.k12.mi.us::6177acad-26a4-425a-b51e-1748e03427d6" providerId="AD" clId="Web-{E0A988B5-C1FA-7F14-3D68-36D62D46EA02}" dt="2024-02-04T22:45:40.475" v="197" actId="1076"/>
          <ac:picMkLst>
            <pc:docMk/>
            <pc:sldMk cId="3424784576" sldId="320"/>
            <ac:picMk id="2" creationId="{6261F245-2816-FD23-6537-9BA12B6B5F71}"/>
          </ac:picMkLst>
        </pc:picChg>
        <pc:picChg chg="del">
          <ac:chgData name="Aleardi, Emily" userId="S::1760012969@cvs.k12.mi.us::6177acad-26a4-425a-b51e-1748e03427d6" providerId="AD" clId="Web-{E0A988B5-C1FA-7F14-3D68-36D62D46EA02}" dt="2024-02-04T22:29:21.733" v="14"/>
          <ac:picMkLst>
            <pc:docMk/>
            <pc:sldMk cId="3424784576" sldId="320"/>
            <ac:picMk id="5" creationId="{2D5D9C8A-836E-0E5B-9C92-4659D362C8A4}"/>
          </ac:picMkLst>
        </pc:picChg>
      </pc:sldChg>
    </pc:docChg>
  </pc:docChgLst>
  <pc:docChgLst>
    <pc:chgData name="Kozlowski, Eliana" userId="S::1760006302@cvs.k12.mi.us::eb7423b3-3700-4d31-8106-eb8f9947f97a" providerId="AD" clId="Web-{3CB078AE-D1C4-028A-CA7E-8BC3062E1187}"/>
    <pc:docChg chg="modSld">
      <pc:chgData name="Kozlowski, Eliana" userId="S::1760006302@cvs.k12.mi.us::eb7423b3-3700-4d31-8106-eb8f9947f97a" providerId="AD" clId="Web-{3CB078AE-D1C4-028A-CA7E-8BC3062E1187}" dt="2024-01-16T14:43:19.428" v="23" actId="20577"/>
      <pc:docMkLst>
        <pc:docMk/>
      </pc:docMkLst>
      <pc:sldChg chg="modSp">
        <pc:chgData name="Kozlowski, Eliana" userId="S::1760006302@cvs.k12.mi.us::eb7423b3-3700-4d31-8106-eb8f9947f97a" providerId="AD" clId="Web-{3CB078AE-D1C4-028A-CA7E-8BC3062E1187}" dt="2024-01-16T14:43:19.428" v="23" actId="20577"/>
        <pc:sldMkLst>
          <pc:docMk/>
          <pc:sldMk cId="2690685686" sldId="311"/>
        </pc:sldMkLst>
        <pc:spChg chg="mod">
          <ac:chgData name="Kozlowski, Eliana" userId="S::1760006302@cvs.k12.mi.us::eb7423b3-3700-4d31-8106-eb8f9947f97a" providerId="AD" clId="Web-{3CB078AE-D1C4-028A-CA7E-8BC3062E1187}" dt="2024-01-16T14:43:19.428" v="23" actId="20577"/>
          <ac:spMkLst>
            <pc:docMk/>
            <pc:sldMk cId="2690685686" sldId="311"/>
            <ac:spMk id="8" creationId="{74E7D891-D9C7-8AC2-ABFC-09994776478B}"/>
          </ac:spMkLst>
        </pc:spChg>
      </pc:sldChg>
    </pc:docChg>
  </pc:docChgLst>
  <pc:docChgLst>
    <pc:chgData name="Grimm, Jill" userId="S::jgrimm@cvs.k12.mi.us::3f01fff4-93ff-4bca-b632-f9cbaf49777f" providerId="AD" clId="Web-{97B828DA-84C2-7DB0-69D3-F41FCF6BC40B}"/>
    <pc:docChg chg="modSld">
      <pc:chgData name="Grimm, Jill" userId="S::jgrimm@cvs.k12.mi.us::3f01fff4-93ff-4bca-b632-f9cbaf49777f" providerId="AD" clId="Web-{97B828DA-84C2-7DB0-69D3-F41FCF6BC40B}" dt="2023-09-12T13:20:36.780" v="1" actId="1076"/>
      <pc:docMkLst>
        <pc:docMk/>
      </pc:docMkLst>
      <pc:sldChg chg="addSp modSp">
        <pc:chgData name="Grimm, Jill" userId="S::jgrimm@cvs.k12.mi.us::3f01fff4-93ff-4bca-b632-f9cbaf49777f" providerId="AD" clId="Web-{97B828DA-84C2-7DB0-69D3-F41FCF6BC40B}" dt="2023-09-12T13:20:36.780" v="1" actId="1076"/>
        <pc:sldMkLst>
          <pc:docMk/>
          <pc:sldMk cId="1660783140" sldId="257"/>
        </pc:sldMkLst>
        <pc:picChg chg="add mod">
          <ac:chgData name="Grimm, Jill" userId="S::jgrimm@cvs.k12.mi.us::3f01fff4-93ff-4bca-b632-f9cbaf49777f" providerId="AD" clId="Web-{97B828DA-84C2-7DB0-69D3-F41FCF6BC40B}" dt="2023-09-12T13:20:36.780" v="1" actId="1076"/>
          <ac:picMkLst>
            <pc:docMk/>
            <pc:sldMk cId="1660783140" sldId="257"/>
            <ac:picMk id="3" creationId="{4FB937FE-F597-F6D2-38C9-282C5EB5674D}"/>
          </ac:picMkLst>
        </pc:picChg>
      </pc:sldChg>
    </pc:docChg>
  </pc:docChgLst>
  <pc:docChgLst>
    <pc:chgData name="Davis, Lori" userId="S::ldavis@cvs.k12.mi.us::eda5fb47-4843-4bf8-87bc-26744fa5611b" providerId="AD" clId="Web-{2712C5F7-CFAA-611C-59EC-7511FFA79B83}"/>
    <pc:docChg chg="addSld modSld">
      <pc:chgData name="Davis, Lori" userId="S::ldavis@cvs.k12.mi.us::eda5fb47-4843-4bf8-87bc-26744fa5611b" providerId="AD" clId="Web-{2712C5F7-CFAA-611C-59EC-7511FFA79B83}" dt="2023-10-03T15:27:33.158" v="56" actId="1076"/>
      <pc:docMkLst>
        <pc:docMk/>
      </pc:docMkLst>
      <pc:sldChg chg="addSp delSp modSp">
        <pc:chgData name="Davis, Lori" userId="S::ldavis@cvs.k12.mi.us::eda5fb47-4843-4bf8-87bc-26744fa5611b" providerId="AD" clId="Web-{2712C5F7-CFAA-611C-59EC-7511FFA79B83}" dt="2023-10-03T15:21:38.727" v="16" actId="1076"/>
        <pc:sldMkLst>
          <pc:docMk/>
          <pc:sldMk cId="1593959273" sldId="273"/>
        </pc:sldMkLst>
        <pc:spChg chg="del mod">
          <ac:chgData name="Davis, Lori" userId="S::ldavis@cvs.k12.mi.us::eda5fb47-4843-4bf8-87bc-26744fa5611b" providerId="AD" clId="Web-{2712C5F7-CFAA-611C-59EC-7511FFA79B83}" dt="2023-10-03T15:20:45.038" v="4"/>
          <ac:spMkLst>
            <pc:docMk/>
            <pc:sldMk cId="1593959273" sldId="273"/>
            <ac:spMk id="3" creationId="{580F8E29-4AA5-4E44-FA59-EFFC7D71D8A3}"/>
          </ac:spMkLst>
        </pc:spChg>
        <pc:spChg chg="del">
          <ac:chgData name="Davis, Lori" userId="S::ldavis@cvs.k12.mi.us::eda5fb47-4843-4bf8-87bc-26744fa5611b" providerId="AD" clId="Web-{2712C5F7-CFAA-611C-59EC-7511FFA79B83}" dt="2023-10-03T15:21:28.976" v="12"/>
          <ac:spMkLst>
            <pc:docMk/>
            <pc:sldMk cId="1593959273" sldId="273"/>
            <ac:spMk id="5" creationId="{4B1A8362-6F8B-6A52-9FF9-487B297C37F4}"/>
          </ac:spMkLst>
        </pc:spChg>
        <pc:picChg chg="add mod ord">
          <ac:chgData name="Davis, Lori" userId="S::ldavis@cvs.k12.mi.us::eda5fb47-4843-4bf8-87bc-26744fa5611b" providerId="AD" clId="Web-{2712C5F7-CFAA-611C-59EC-7511FFA79B83}" dt="2023-10-03T15:21:38.727" v="16" actId="1076"/>
          <ac:picMkLst>
            <pc:docMk/>
            <pc:sldMk cId="1593959273" sldId="273"/>
            <ac:picMk id="2" creationId="{D93F7C50-8F55-3562-4684-90C241893BDF}"/>
          </ac:picMkLst>
        </pc:picChg>
        <pc:picChg chg="del">
          <ac:chgData name="Davis, Lori" userId="S::ldavis@cvs.k12.mi.us::eda5fb47-4843-4bf8-87bc-26744fa5611b" providerId="AD" clId="Web-{2712C5F7-CFAA-611C-59EC-7511FFA79B83}" dt="2023-10-03T15:20:24.662" v="3"/>
          <ac:picMkLst>
            <pc:docMk/>
            <pc:sldMk cId="1593959273" sldId="273"/>
            <ac:picMk id="9" creationId="{6CBDD1F8-FB59-97E9-5801-D1D54EA4E103}"/>
          </ac:picMkLst>
        </pc:picChg>
      </pc:sldChg>
      <pc:sldChg chg="modSp add replId">
        <pc:chgData name="Davis, Lori" userId="S::ldavis@cvs.k12.mi.us::eda5fb47-4843-4bf8-87bc-26744fa5611b" providerId="AD" clId="Web-{2712C5F7-CFAA-611C-59EC-7511FFA79B83}" dt="2023-10-03T15:27:33.158" v="56" actId="1076"/>
        <pc:sldMkLst>
          <pc:docMk/>
          <pc:sldMk cId="696835770" sldId="287"/>
        </pc:sldMkLst>
        <pc:spChg chg="mod">
          <ac:chgData name="Davis, Lori" userId="S::ldavis@cvs.k12.mi.us::eda5fb47-4843-4bf8-87bc-26744fa5611b" providerId="AD" clId="Web-{2712C5F7-CFAA-611C-59EC-7511FFA79B83}" dt="2023-10-03T15:27:33.158" v="56" actId="1076"/>
          <ac:spMkLst>
            <pc:docMk/>
            <pc:sldMk cId="696835770" sldId="287"/>
            <ac:spMk id="3" creationId="{580F8E29-4AA5-4E44-FA59-EFFC7D71D8A3}"/>
          </ac:spMkLst>
        </pc:spChg>
        <pc:picChg chg="mod">
          <ac:chgData name="Davis, Lori" userId="S::ldavis@cvs.k12.mi.us::eda5fb47-4843-4bf8-87bc-26744fa5611b" providerId="AD" clId="Web-{2712C5F7-CFAA-611C-59EC-7511FFA79B83}" dt="2023-10-03T15:27:24.142" v="55" actId="1076"/>
          <ac:picMkLst>
            <pc:docMk/>
            <pc:sldMk cId="696835770" sldId="287"/>
            <ac:picMk id="9" creationId="{6CBDD1F8-FB59-97E9-5801-D1D54EA4E103}"/>
          </ac:picMkLst>
        </pc:picChg>
      </pc:sldChg>
    </pc:docChg>
  </pc:docChgLst>
  <pc:docChgLst>
    <pc:chgData name="Quaglia, Mario" userId="S::1760003782@cvs.k12.mi.us::a049fb1f-4363-485d-8337-aee452eef39a" providerId="AD" clId="Web-{BCF7E129-F8E9-F2B9-E7A1-2CB3C1484E1B}"/>
    <pc:docChg chg="addSld delSld modSld sldOrd">
      <pc:chgData name="Quaglia, Mario" userId="S::1760003782@cvs.k12.mi.us::a049fb1f-4363-485d-8337-aee452eef39a" providerId="AD" clId="Web-{BCF7E129-F8E9-F2B9-E7A1-2CB3C1484E1B}" dt="2023-11-12T19:46:07.178" v="1057" actId="20577"/>
      <pc:docMkLst>
        <pc:docMk/>
      </pc:docMkLst>
      <pc:sldChg chg="modSp">
        <pc:chgData name="Quaglia, Mario" userId="S::1760003782@cvs.k12.mi.us::a049fb1f-4363-485d-8337-aee452eef39a" providerId="AD" clId="Web-{BCF7E129-F8E9-F2B9-E7A1-2CB3C1484E1B}" dt="2023-11-12T19:40:35.389" v="966" actId="20577"/>
        <pc:sldMkLst>
          <pc:docMk/>
          <pc:sldMk cId="109857222" sldId="256"/>
        </pc:sldMkLst>
        <pc:spChg chg="mod">
          <ac:chgData name="Quaglia, Mario" userId="S::1760003782@cvs.k12.mi.us::a049fb1f-4363-485d-8337-aee452eef39a" providerId="AD" clId="Web-{BCF7E129-F8E9-F2B9-E7A1-2CB3C1484E1B}" dt="2023-11-12T19:40:35.389" v="966" actId="20577"/>
          <ac:spMkLst>
            <pc:docMk/>
            <pc:sldMk cId="109857222" sldId="256"/>
            <ac:spMk id="11" creationId="{342DA78F-6AE3-3F3A-6B62-ABC6239E6EEF}"/>
          </ac:spMkLst>
        </pc:spChg>
      </pc:sldChg>
      <pc:sldChg chg="del">
        <pc:chgData name="Quaglia, Mario" userId="S::1760003782@cvs.k12.mi.us::a049fb1f-4363-485d-8337-aee452eef39a" providerId="AD" clId="Web-{BCF7E129-F8E9-F2B9-E7A1-2CB3C1484E1B}" dt="2023-11-12T19:40:02.888" v="957"/>
        <pc:sldMkLst>
          <pc:docMk/>
          <pc:sldMk cId="37268307" sldId="258"/>
        </pc:sldMkLst>
      </pc:sldChg>
      <pc:sldChg chg="addSp modSp">
        <pc:chgData name="Quaglia, Mario" userId="S::1760003782@cvs.k12.mi.us::a049fb1f-4363-485d-8337-aee452eef39a" providerId="AD" clId="Web-{BCF7E129-F8E9-F2B9-E7A1-2CB3C1484E1B}" dt="2023-11-12T02:14:15.590" v="168" actId="20577"/>
        <pc:sldMkLst>
          <pc:docMk/>
          <pc:sldMk cId="1774220828" sldId="261"/>
        </pc:sldMkLst>
        <pc:spChg chg="add mod">
          <ac:chgData name="Quaglia, Mario" userId="S::1760003782@cvs.k12.mi.us::a049fb1f-4363-485d-8337-aee452eef39a" providerId="AD" clId="Web-{BCF7E129-F8E9-F2B9-E7A1-2CB3C1484E1B}" dt="2023-11-12T02:14:15.590" v="168" actId="20577"/>
          <ac:spMkLst>
            <pc:docMk/>
            <pc:sldMk cId="1774220828" sldId="261"/>
            <ac:spMk id="4" creationId="{8886D9E9-4C97-87F8-730A-1B856D7BE012}"/>
          </ac:spMkLst>
        </pc:spChg>
        <pc:spChg chg="mod">
          <ac:chgData name="Quaglia, Mario" userId="S::1760003782@cvs.k12.mi.us::a049fb1f-4363-485d-8337-aee452eef39a" providerId="AD" clId="Web-{BCF7E129-F8E9-F2B9-E7A1-2CB3C1484E1B}" dt="2023-11-12T02:07:32.435" v="3" actId="20577"/>
          <ac:spMkLst>
            <pc:docMk/>
            <pc:sldMk cId="1774220828" sldId="261"/>
            <ac:spMk id="5" creationId="{5B81722E-A9EF-3805-606F-9F35E33DF49F}"/>
          </ac:spMkLst>
        </pc:spChg>
        <pc:spChg chg="mod">
          <ac:chgData name="Quaglia, Mario" userId="S::1760003782@cvs.k12.mi.us::a049fb1f-4363-485d-8337-aee452eef39a" providerId="AD" clId="Web-{BCF7E129-F8E9-F2B9-E7A1-2CB3C1484E1B}" dt="2023-11-12T02:13:19.683" v="88" actId="20577"/>
          <ac:spMkLst>
            <pc:docMk/>
            <pc:sldMk cId="1774220828" sldId="261"/>
            <ac:spMk id="15" creationId="{5B0AD269-E476-AE0B-191E-C079911C4D8E}"/>
          </ac:spMkLst>
        </pc:spChg>
      </pc:sldChg>
      <pc:sldChg chg="modSp">
        <pc:chgData name="Quaglia, Mario" userId="S::1760003782@cvs.k12.mi.us::a049fb1f-4363-485d-8337-aee452eef39a" providerId="AD" clId="Web-{BCF7E129-F8E9-F2B9-E7A1-2CB3C1484E1B}" dt="2023-11-12T03:17:49.432" v="951" actId="20577"/>
        <pc:sldMkLst>
          <pc:docMk/>
          <pc:sldMk cId="2367700163" sldId="267"/>
        </pc:sldMkLst>
        <pc:spChg chg="mod">
          <ac:chgData name="Quaglia, Mario" userId="S::1760003782@cvs.k12.mi.us::a049fb1f-4363-485d-8337-aee452eef39a" providerId="AD" clId="Web-{BCF7E129-F8E9-F2B9-E7A1-2CB3C1484E1B}" dt="2023-11-12T03:17:49.432" v="951" actId="20577"/>
          <ac:spMkLst>
            <pc:docMk/>
            <pc:sldMk cId="2367700163" sldId="267"/>
            <ac:spMk id="8" creationId="{6C4D7462-49DB-157B-9897-BDB8BAFCB0E1}"/>
          </ac:spMkLst>
        </pc:spChg>
      </pc:sldChg>
      <pc:sldChg chg="modSp">
        <pc:chgData name="Quaglia, Mario" userId="S::1760003782@cvs.k12.mi.us::a049fb1f-4363-485d-8337-aee452eef39a" providerId="AD" clId="Web-{BCF7E129-F8E9-F2B9-E7A1-2CB3C1484E1B}" dt="2023-11-12T02:21:17.836" v="322" actId="1076"/>
        <pc:sldMkLst>
          <pc:docMk/>
          <pc:sldMk cId="2644285354" sldId="269"/>
        </pc:sldMkLst>
        <pc:spChg chg="mod">
          <ac:chgData name="Quaglia, Mario" userId="S::1760003782@cvs.k12.mi.us::a049fb1f-4363-485d-8337-aee452eef39a" providerId="AD" clId="Web-{BCF7E129-F8E9-F2B9-E7A1-2CB3C1484E1B}" dt="2023-11-12T02:21:17.836" v="322" actId="1076"/>
          <ac:spMkLst>
            <pc:docMk/>
            <pc:sldMk cId="2644285354" sldId="269"/>
            <ac:spMk id="3" creationId="{580F8E29-4AA5-4E44-FA59-EFFC7D71D8A3}"/>
          </ac:spMkLst>
        </pc:spChg>
      </pc:sldChg>
      <pc:sldChg chg="addSp modSp">
        <pc:chgData name="Quaglia, Mario" userId="S::1760003782@cvs.k12.mi.us::a049fb1f-4363-485d-8337-aee452eef39a" providerId="AD" clId="Web-{BCF7E129-F8E9-F2B9-E7A1-2CB3C1484E1B}" dt="2023-11-12T03:10:29.408" v="832" actId="20577"/>
        <pc:sldMkLst>
          <pc:docMk/>
          <pc:sldMk cId="142337738" sldId="271"/>
        </pc:sldMkLst>
        <pc:spChg chg="mod">
          <ac:chgData name="Quaglia, Mario" userId="S::1760003782@cvs.k12.mi.us::a049fb1f-4363-485d-8337-aee452eef39a" providerId="AD" clId="Web-{BCF7E129-F8E9-F2B9-E7A1-2CB3C1484E1B}" dt="2023-11-12T03:08:41.188" v="804" actId="14100"/>
          <ac:spMkLst>
            <pc:docMk/>
            <pc:sldMk cId="142337738" sldId="271"/>
            <ac:spMk id="5" creationId="{925148CD-97C6-BCEC-6C9D-3A0EFC8F29EB}"/>
          </ac:spMkLst>
        </pc:spChg>
        <pc:spChg chg="mod">
          <ac:chgData name="Quaglia, Mario" userId="S::1760003782@cvs.k12.mi.us::a049fb1f-4363-485d-8337-aee452eef39a" providerId="AD" clId="Web-{BCF7E129-F8E9-F2B9-E7A1-2CB3C1484E1B}" dt="2023-11-12T03:10:29.408" v="832" actId="20577"/>
          <ac:spMkLst>
            <pc:docMk/>
            <pc:sldMk cId="142337738" sldId="271"/>
            <ac:spMk id="8" creationId="{6C4D7462-49DB-157B-9897-BDB8BAFCB0E1}"/>
          </ac:spMkLst>
        </pc:spChg>
        <pc:picChg chg="add mod modCrop">
          <ac:chgData name="Quaglia, Mario" userId="S::1760003782@cvs.k12.mi.us::a049fb1f-4363-485d-8337-aee452eef39a" providerId="AD" clId="Web-{BCF7E129-F8E9-F2B9-E7A1-2CB3C1484E1B}" dt="2023-11-12T03:09:09.844" v="809" actId="1076"/>
          <ac:picMkLst>
            <pc:docMk/>
            <pc:sldMk cId="142337738" sldId="271"/>
            <ac:picMk id="3" creationId="{19D06B60-944C-6DE8-AFDC-4A52A9F50BF9}"/>
          </ac:picMkLst>
        </pc:picChg>
      </pc:sldChg>
      <pc:sldChg chg="addSp delSp modSp ord">
        <pc:chgData name="Quaglia, Mario" userId="S::1760003782@cvs.k12.mi.us::a049fb1f-4363-485d-8337-aee452eef39a" providerId="AD" clId="Web-{BCF7E129-F8E9-F2B9-E7A1-2CB3C1484E1B}" dt="2023-11-12T19:45:48.646" v="1045" actId="1076"/>
        <pc:sldMkLst>
          <pc:docMk/>
          <pc:sldMk cId="1765831106" sldId="272"/>
        </pc:sldMkLst>
        <pc:spChg chg="mod">
          <ac:chgData name="Quaglia, Mario" userId="S::1760003782@cvs.k12.mi.us::a049fb1f-4363-485d-8337-aee452eef39a" providerId="AD" clId="Web-{BCF7E129-F8E9-F2B9-E7A1-2CB3C1484E1B}" dt="2023-11-12T02:16:37.784" v="185" actId="20577"/>
          <ac:spMkLst>
            <pc:docMk/>
            <pc:sldMk cId="1765831106" sldId="272"/>
            <ac:spMk id="2" creationId="{549B2DBC-3F10-28E1-67CD-684A4CED31D9}"/>
          </ac:spMkLst>
        </pc:spChg>
        <pc:spChg chg="mod">
          <ac:chgData name="Quaglia, Mario" userId="S::1760003782@cvs.k12.mi.us::a049fb1f-4363-485d-8337-aee452eef39a" providerId="AD" clId="Web-{BCF7E129-F8E9-F2B9-E7A1-2CB3C1484E1B}" dt="2023-11-12T19:39:40.214" v="956" actId="20577"/>
          <ac:spMkLst>
            <pc:docMk/>
            <pc:sldMk cId="1765831106" sldId="272"/>
            <ac:spMk id="7" creationId="{F7B17275-EBB7-8CEB-BA80-839821AA7F7B}"/>
          </ac:spMkLst>
        </pc:spChg>
        <pc:spChg chg="mod">
          <ac:chgData name="Quaglia, Mario" userId="S::1760003782@cvs.k12.mi.us::a049fb1f-4363-485d-8337-aee452eef39a" providerId="AD" clId="Web-{BCF7E129-F8E9-F2B9-E7A1-2CB3C1484E1B}" dt="2023-11-12T19:45:06.958" v="1039" actId="20577"/>
          <ac:spMkLst>
            <pc:docMk/>
            <pc:sldMk cId="1765831106" sldId="272"/>
            <ac:spMk id="8" creationId="{6C4D7462-49DB-157B-9897-BDB8BAFCB0E1}"/>
          </ac:spMkLst>
        </pc:spChg>
        <pc:picChg chg="add mod modCrop">
          <ac:chgData name="Quaglia, Mario" userId="S::1760003782@cvs.k12.mi.us::a049fb1f-4363-485d-8337-aee452eef39a" providerId="AD" clId="Web-{BCF7E129-F8E9-F2B9-E7A1-2CB3C1484E1B}" dt="2023-11-12T19:45:48.646" v="1045" actId="1076"/>
          <ac:picMkLst>
            <pc:docMk/>
            <pc:sldMk cId="1765831106" sldId="272"/>
            <ac:picMk id="3" creationId="{02FACE0C-8781-8EAD-6998-B4AECD61F6D6}"/>
          </ac:picMkLst>
        </pc:picChg>
        <pc:picChg chg="del">
          <ac:chgData name="Quaglia, Mario" userId="S::1760003782@cvs.k12.mi.us::a049fb1f-4363-485d-8337-aee452eef39a" providerId="AD" clId="Web-{BCF7E129-F8E9-F2B9-E7A1-2CB3C1484E1B}" dt="2023-11-12T03:10:46.643" v="840"/>
          <ac:picMkLst>
            <pc:docMk/>
            <pc:sldMk cId="1765831106" sldId="272"/>
            <ac:picMk id="4" creationId="{EA0E349A-FEF1-3704-6EAD-D1C327BA5B96}"/>
          </ac:picMkLst>
        </pc:picChg>
      </pc:sldChg>
      <pc:sldChg chg="del">
        <pc:chgData name="Quaglia, Mario" userId="S::1760003782@cvs.k12.mi.us::a049fb1f-4363-485d-8337-aee452eef39a" providerId="AD" clId="Web-{BCF7E129-F8E9-F2B9-E7A1-2CB3C1484E1B}" dt="2023-11-12T02:20:03.819" v="268"/>
        <pc:sldMkLst>
          <pc:docMk/>
          <pc:sldMk cId="1593959273" sldId="273"/>
        </pc:sldMkLst>
      </pc:sldChg>
      <pc:sldChg chg="del">
        <pc:chgData name="Quaglia, Mario" userId="S::1760003782@cvs.k12.mi.us::a049fb1f-4363-485d-8337-aee452eef39a" providerId="AD" clId="Web-{BCF7E129-F8E9-F2B9-E7A1-2CB3C1484E1B}" dt="2023-11-12T02:16:43.034" v="186"/>
        <pc:sldMkLst>
          <pc:docMk/>
          <pc:sldMk cId="3400062949" sldId="276"/>
        </pc:sldMkLst>
      </pc:sldChg>
      <pc:sldChg chg="del">
        <pc:chgData name="Quaglia, Mario" userId="S::1760003782@cvs.k12.mi.us::a049fb1f-4363-485d-8337-aee452eef39a" providerId="AD" clId="Web-{BCF7E129-F8E9-F2B9-E7A1-2CB3C1484E1B}" dt="2023-11-12T02:16:43.784" v="187"/>
        <pc:sldMkLst>
          <pc:docMk/>
          <pc:sldMk cId="3635356691" sldId="277"/>
        </pc:sldMkLst>
      </pc:sldChg>
      <pc:sldChg chg="del">
        <pc:chgData name="Quaglia, Mario" userId="S::1760003782@cvs.k12.mi.us::a049fb1f-4363-485d-8337-aee452eef39a" providerId="AD" clId="Web-{BCF7E129-F8E9-F2B9-E7A1-2CB3C1484E1B}" dt="2023-11-12T02:16:44.300" v="188"/>
        <pc:sldMkLst>
          <pc:docMk/>
          <pc:sldMk cId="1614607606" sldId="278"/>
        </pc:sldMkLst>
      </pc:sldChg>
      <pc:sldChg chg="del">
        <pc:chgData name="Quaglia, Mario" userId="S::1760003782@cvs.k12.mi.us::a049fb1f-4363-485d-8337-aee452eef39a" providerId="AD" clId="Web-{BCF7E129-F8E9-F2B9-E7A1-2CB3C1484E1B}" dt="2023-11-12T02:21:29.508" v="327"/>
        <pc:sldMkLst>
          <pc:docMk/>
          <pc:sldMk cId="272765769" sldId="279"/>
        </pc:sldMkLst>
      </pc:sldChg>
      <pc:sldChg chg="del">
        <pc:chgData name="Quaglia, Mario" userId="S::1760003782@cvs.k12.mi.us::a049fb1f-4363-485d-8337-aee452eef39a" providerId="AD" clId="Web-{BCF7E129-F8E9-F2B9-E7A1-2CB3C1484E1B}" dt="2023-11-12T02:21:26.602" v="325"/>
        <pc:sldMkLst>
          <pc:docMk/>
          <pc:sldMk cId="4219540663" sldId="280"/>
        </pc:sldMkLst>
      </pc:sldChg>
      <pc:sldChg chg="addSp delSp modSp add del">
        <pc:chgData name="Quaglia, Mario" userId="S::1760003782@cvs.k12.mi.us::a049fb1f-4363-485d-8337-aee452eef39a" providerId="AD" clId="Web-{BCF7E129-F8E9-F2B9-E7A1-2CB3C1484E1B}" dt="2023-11-12T02:11:34.525" v="22"/>
        <pc:sldMkLst>
          <pc:docMk/>
          <pc:sldMk cId="3275888462" sldId="281"/>
        </pc:sldMkLst>
        <pc:picChg chg="add mod">
          <ac:chgData name="Quaglia, Mario" userId="S::1760003782@cvs.k12.mi.us::a049fb1f-4363-485d-8337-aee452eef39a" providerId="AD" clId="Web-{BCF7E129-F8E9-F2B9-E7A1-2CB3C1484E1B}" dt="2023-11-12T02:11:30.431" v="21" actId="14100"/>
          <ac:picMkLst>
            <pc:docMk/>
            <pc:sldMk cId="3275888462" sldId="281"/>
            <ac:picMk id="2" creationId="{8A4A7167-B808-6946-68A7-CB184890FCC3}"/>
          </ac:picMkLst>
        </pc:picChg>
        <pc:picChg chg="add del">
          <ac:chgData name="Quaglia, Mario" userId="S::1760003782@cvs.k12.mi.us::a049fb1f-4363-485d-8337-aee452eef39a" providerId="AD" clId="Web-{BCF7E129-F8E9-F2B9-E7A1-2CB3C1484E1B}" dt="2023-11-12T02:10:53.055" v="8"/>
          <ac:picMkLst>
            <pc:docMk/>
            <pc:sldMk cId="3275888462" sldId="281"/>
            <ac:picMk id="3" creationId="{63D4DDA7-FD4F-50BF-0FDE-20049FD6F103}"/>
          </ac:picMkLst>
        </pc:picChg>
      </pc:sldChg>
      <pc:sldChg chg="modSp del">
        <pc:chgData name="Quaglia, Mario" userId="S::1760003782@cvs.k12.mi.us::a049fb1f-4363-485d-8337-aee452eef39a" providerId="AD" clId="Web-{BCF7E129-F8E9-F2B9-E7A1-2CB3C1484E1B}" dt="2023-11-12T02:21:27.586" v="326"/>
        <pc:sldMkLst>
          <pc:docMk/>
          <pc:sldMk cId="3341365654" sldId="282"/>
        </pc:sldMkLst>
        <pc:spChg chg="mod">
          <ac:chgData name="Quaglia, Mario" userId="S::1760003782@cvs.k12.mi.us::a049fb1f-4363-485d-8337-aee452eef39a" providerId="AD" clId="Web-{BCF7E129-F8E9-F2B9-E7A1-2CB3C1484E1B}" dt="2023-11-12T02:17:09.175" v="198" actId="20577"/>
          <ac:spMkLst>
            <pc:docMk/>
            <pc:sldMk cId="3341365654" sldId="282"/>
            <ac:spMk id="3" creationId="{580F8E29-4AA5-4E44-FA59-EFFC7D71D8A3}"/>
          </ac:spMkLst>
        </pc:spChg>
      </pc:sldChg>
      <pc:sldChg chg="del">
        <pc:chgData name="Quaglia, Mario" userId="S::1760003782@cvs.k12.mi.us::a049fb1f-4363-485d-8337-aee452eef39a" providerId="AD" clId="Web-{BCF7E129-F8E9-F2B9-E7A1-2CB3C1484E1B}" dt="2023-11-12T02:21:24.149" v="323"/>
        <pc:sldMkLst>
          <pc:docMk/>
          <pc:sldMk cId="1019313054" sldId="283"/>
        </pc:sldMkLst>
      </pc:sldChg>
      <pc:sldChg chg="del">
        <pc:chgData name="Quaglia, Mario" userId="S::1760003782@cvs.k12.mi.us::a049fb1f-4363-485d-8337-aee452eef39a" providerId="AD" clId="Web-{BCF7E129-F8E9-F2B9-E7A1-2CB3C1484E1B}" dt="2023-11-12T02:21:25.414" v="324"/>
        <pc:sldMkLst>
          <pc:docMk/>
          <pc:sldMk cId="4240688592" sldId="284"/>
        </pc:sldMkLst>
      </pc:sldChg>
      <pc:sldChg chg="modSp">
        <pc:chgData name="Quaglia, Mario" userId="S::1760003782@cvs.k12.mi.us::a049fb1f-4363-485d-8337-aee452eef39a" providerId="AD" clId="Web-{BCF7E129-F8E9-F2B9-E7A1-2CB3C1484E1B}" dt="2023-11-12T02:17:45.067" v="226" actId="20577"/>
        <pc:sldMkLst>
          <pc:docMk/>
          <pc:sldMk cId="2281864302" sldId="285"/>
        </pc:sldMkLst>
        <pc:spChg chg="mod">
          <ac:chgData name="Quaglia, Mario" userId="S::1760003782@cvs.k12.mi.us::a049fb1f-4363-485d-8337-aee452eef39a" providerId="AD" clId="Web-{BCF7E129-F8E9-F2B9-E7A1-2CB3C1484E1B}" dt="2023-11-12T02:17:45.067" v="226" actId="20577"/>
          <ac:spMkLst>
            <pc:docMk/>
            <pc:sldMk cId="2281864302" sldId="285"/>
            <ac:spMk id="3" creationId="{04804898-22DF-1D03-312F-32806992A9E3}"/>
          </ac:spMkLst>
        </pc:spChg>
        <pc:spChg chg="mod">
          <ac:chgData name="Quaglia, Mario" userId="S::1760003782@cvs.k12.mi.us::a049fb1f-4363-485d-8337-aee452eef39a" providerId="AD" clId="Web-{BCF7E129-F8E9-F2B9-E7A1-2CB3C1484E1B}" dt="2023-11-12T02:17:33.926" v="213" actId="1076"/>
          <ac:spMkLst>
            <pc:docMk/>
            <pc:sldMk cId="2281864302" sldId="285"/>
            <ac:spMk id="10" creationId="{B4D8B17A-2445-61A7-6787-9C5D367ADD1E}"/>
          </ac:spMkLst>
        </pc:spChg>
      </pc:sldChg>
      <pc:sldChg chg="modSp">
        <pc:chgData name="Quaglia, Mario" userId="S::1760003782@cvs.k12.mi.us::a049fb1f-4363-485d-8337-aee452eef39a" providerId="AD" clId="Web-{BCF7E129-F8E9-F2B9-E7A1-2CB3C1484E1B}" dt="2023-11-12T19:46:07.178" v="1057" actId="20577"/>
        <pc:sldMkLst>
          <pc:docMk/>
          <pc:sldMk cId="696835770" sldId="287"/>
        </pc:sldMkLst>
        <pc:spChg chg="mod">
          <ac:chgData name="Quaglia, Mario" userId="S::1760003782@cvs.k12.mi.us::a049fb1f-4363-485d-8337-aee452eef39a" providerId="AD" clId="Web-{BCF7E129-F8E9-F2B9-E7A1-2CB3C1484E1B}" dt="2023-11-12T19:46:07.178" v="1057" actId="20577"/>
          <ac:spMkLst>
            <pc:docMk/>
            <pc:sldMk cId="696835770" sldId="287"/>
            <ac:spMk id="3" creationId="{580F8E29-4AA5-4E44-FA59-EFFC7D71D8A3}"/>
          </ac:spMkLst>
        </pc:spChg>
      </pc:sldChg>
      <pc:sldChg chg="add del">
        <pc:chgData name="Quaglia, Mario" userId="S::1760003782@cvs.k12.mi.us::a049fb1f-4363-485d-8337-aee452eef39a" providerId="AD" clId="Web-{BCF7E129-F8E9-F2B9-E7A1-2CB3C1484E1B}" dt="2023-11-12T02:14:30.141" v="171"/>
        <pc:sldMkLst>
          <pc:docMk/>
          <pc:sldMk cId="2916350276" sldId="288"/>
        </pc:sldMkLst>
      </pc:sldChg>
      <pc:sldChg chg="delSp modSp add del">
        <pc:chgData name="Quaglia, Mario" userId="S::1760003782@cvs.k12.mi.us::a049fb1f-4363-485d-8337-aee452eef39a" providerId="AD" clId="Web-{BCF7E129-F8E9-F2B9-E7A1-2CB3C1484E1B}" dt="2023-11-12T02:11:35.915" v="23"/>
        <pc:sldMkLst>
          <pc:docMk/>
          <pc:sldMk cId="3466406646" sldId="288"/>
        </pc:sldMkLst>
        <pc:spChg chg="mod">
          <ac:chgData name="Quaglia, Mario" userId="S::1760003782@cvs.k12.mi.us::a049fb1f-4363-485d-8337-aee452eef39a" providerId="AD" clId="Web-{BCF7E129-F8E9-F2B9-E7A1-2CB3C1484E1B}" dt="2023-11-12T02:11:18.165" v="19" actId="20577"/>
          <ac:spMkLst>
            <pc:docMk/>
            <pc:sldMk cId="3466406646" sldId="288"/>
            <ac:spMk id="10" creationId="{490319B9-A8C8-807D-AF41-5D8A65321B52}"/>
          </ac:spMkLst>
        </pc:spChg>
        <pc:picChg chg="del">
          <ac:chgData name="Quaglia, Mario" userId="S::1760003782@cvs.k12.mi.us::a049fb1f-4363-485d-8337-aee452eef39a" providerId="AD" clId="Web-{BCF7E129-F8E9-F2B9-E7A1-2CB3C1484E1B}" dt="2023-11-12T02:10:59.133" v="10"/>
          <ac:picMkLst>
            <pc:docMk/>
            <pc:sldMk cId="3466406646" sldId="288"/>
            <ac:picMk id="2" creationId="{8A4A7167-B808-6946-68A7-CB184890FCC3}"/>
          </ac:picMkLst>
        </pc:picChg>
      </pc:sldChg>
      <pc:sldChg chg="addSp delSp modSp add">
        <pc:chgData name="Quaglia, Mario" userId="S::1760003782@cvs.k12.mi.us::a049fb1f-4363-485d-8337-aee452eef39a" providerId="AD" clId="Web-{BCF7E129-F8E9-F2B9-E7A1-2CB3C1484E1B}" dt="2023-11-12T19:41:00.514" v="968" actId="20577"/>
        <pc:sldMkLst>
          <pc:docMk/>
          <pc:sldMk cId="210093545" sldId="289"/>
        </pc:sldMkLst>
        <pc:spChg chg="mod">
          <ac:chgData name="Quaglia, Mario" userId="S::1760003782@cvs.k12.mi.us::a049fb1f-4363-485d-8337-aee452eef39a" providerId="AD" clId="Web-{BCF7E129-F8E9-F2B9-E7A1-2CB3C1484E1B}" dt="2023-11-12T02:31:55.152" v="462" actId="20577"/>
          <ac:spMkLst>
            <pc:docMk/>
            <pc:sldMk cId="210093545" sldId="289"/>
            <ac:spMk id="8" creationId="{B8146C32-4AE4-5127-30AA-8370E3F3AD85}"/>
          </ac:spMkLst>
        </pc:spChg>
        <pc:spChg chg="mod">
          <ac:chgData name="Quaglia, Mario" userId="S::1760003782@cvs.k12.mi.us::a049fb1f-4363-485d-8337-aee452eef39a" providerId="AD" clId="Web-{BCF7E129-F8E9-F2B9-E7A1-2CB3C1484E1B}" dt="2023-11-12T03:17:38.416" v="945" actId="20577"/>
          <ac:spMkLst>
            <pc:docMk/>
            <pc:sldMk cId="210093545" sldId="289"/>
            <ac:spMk id="10" creationId="{30532E37-3CDF-FA97-3FBA-18B8A517BC23}"/>
          </ac:spMkLst>
        </pc:spChg>
        <pc:spChg chg="mod">
          <ac:chgData name="Quaglia, Mario" userId="S::1760003782@cvs.k12.mi.us::a049fb1f-4363-485d-8337-aee452eef39a" providerId="AD" clId="Web-{BCF7E129-F8E9-F2B9-E7A1-2CB3C1484E1B}" dt="2023-11-12T19:41:00.514" v="968" actId="20577"/>
          <ac:spMkLst>
            <pc:docMk/>
            <pc:sldMk cId="210093545" sldId="289"/>
            <ac:spMk id="12" creationId="{133D7CF1-1B06-596D-E4D5-D5D4D8873C63}"/>
          </ac:spMkLst>
        </pc:spChg>
        <pc:picChg chg="add mod">
          <ac:chgData name="Quaglia, Mario" userId="S::1760003782@cvs.k12.mi.us::a049fb1f-4363-485d-8337-aee452eef39a" providerId="AD" clId="Web-{BCF7E129-F8E9-F2B9-E7A1-2CB3C1484E1B}" dt="2023-11-12T02:29:11.020" v="448" actId="1076"/>
          <ac:picMkLst>
            <pc:docMk/>
            <pc:sldMk cId="210093545" sldId="289"/>
            <ac:picMk id="2" creationId="{37FD6E28-4CC7-937A-A98D-96A0C7E1F9E7}"/>
          </ac:picMkLst>
        </pc:picChg>
        <pc:picChg chg="del">
          <ac:chgData name="Quaglia, Mario" userId="S::1760003782@cvs.k12.mi.us::a049fb1f-4363-485d-8337-aee452eef39a" providerId="AD" clId="Web-{BCF7E129-F8E9-F2B9-E7A1-2CB3C1484E1B}" dt="2023-11-12T02:14:32.844" v="172"/>
          <ac:picMkLst>
            <pc:docMk/>
            <pc:sldMk cId="210093545" sldId="289"/>
            <ac:picMk id="4" creationId="{FAFFA553-F221-068B-F266-0F3722FF2108}"/>
          </ac:picMkLst>
        </pc:picChg>
      </pc:sldChg>
      <pc:sldChg chg="modSp add">
        <pc:chgData name="Quaglia, Mario" userId="S::1760003782@cvs.k12.mi.us::a049fb1f-4363-485d-8337-aee452eef39a" providerId="AD" clId="Web-{BCF7E129-F8E9-F2B9-E7A1-2CB3C1484E1B}" dt="2023-11-12T19:42:14.016" v="1013" actId="20577"/>
        <pc:sldMkLst>
          <pc:docMk/>
          <pc:sldMk cId="1935226444" sldId="290"/>
        </pc:sldMkLst>
        <pc:spChg chg="mod">
          <ac:chgData name="Quaglia, Mario" userId="S::1760003782@cvs.k12.mi.us::a049fb1f-4363-485d-8337-aee452eef39a" providerId="AD" clId="Web-{BCF7E129-F8E9-F2B9-E7A1-2CB3C1484E1B}" dt="2023-11-12T02:58:36.970" v="648" actId="20577"/>
          <ac:spMkLst>
            <pc:docMk/>
            <pc:sldMk cId="1935226444" sldId="290"/>
            <ac:spMk id="3" creationId="{51D448EA-23C4-88B1-4BEF-EB24FDB6E2F1}"/>
          </ac:spMkLst>
        </pc:spChg>
        <pc:spChg chg="mod">
          <ac:chgData name="Quaglia, Mario" userId="S::1760003782@cvs.k12.mi.us::a049fb1f-4363-485d-8337-aee452eef39a" providerId="AD" clId="Web-{BCF7E129-F8E9-F2B9-E7A1-2CB3C1484E1B}" dt="2023-11-12T02:22:05.853" v="337" actId="20577"/>
          <ac:spMkLst>
            <pc:docMk/>
            <pc:sldMk cId="1935226444" sldId="290"/>
            <ac:spMk id="4" creationId="{8F6FA99E-259C-F9C2-7FEC-4EDFDF761314}"/>
          </ac:spMkLst>
        </pc:spChg>
        <pc:spChg chg="mod">
          <ac:chgData name="Quaglia, Mario" userId="S::1760003782@cvs.k12.mi.us::a049fb1f-4363-485d-8337-aee452eef39a" providerId="AD" clId="Web-{BCF7E129-F8E9-F2B9-E7A1-2CB3C1484E1B}" dt="2023-11-12T02:58:15.470" v="623" actId="20577"/>
          <ac:spMkLst>
            <pc:docMk/>
            <pc:sldMk cId="1935226444" sldId="290"/>
            <ac:spMk id="9" creationId="{916D194F-1251-27A5-23E1-921C880DC2B6}"/>
          </ac:spMkLst>
        </pc:spChg>
        <pc:spChg chg="mod">
          <ac:chgData name="Quaglia, Mario" userId="S::1760003782@cvs.k12.mi.us::a049fb1f-4363-485d-8337-aee452eef39a" providerId="AD" clId="Web-{BCF7E129-F8E9-F2B9-E7A1-2CB3C1484E1B}" dt="2023-11-12T19:42:14.016" v="1013" actId="20577"/>
          <ac:spMkLst>
            <pc:docMk/>
            <pc:sldMk cId="1935226444" sldId="290"/>
            <ac:spMk id="11" creationId="{F00A9435-8743-C90E-3A47-D182E3355157}"/>
          </ac:spMkLst>
        </pc:spChg>
        <pc:spChg chg="mod">
          <ac:chgData name="Quaglia, Mario" userId="S::1760003782@cvs.k12.mi.us::a049fb1f-4363-485d-8337-aee452eef39a" providerId="AD" clId="Web-{BCF7E129-F8E9-F2B9-E7A1-2CB3C1484E1B}" dt="2023-11-12T02:57:56.032" v="600" actId="20577"/>
          <ac:spMkLst>
            <pc:docMk/>
            <pc:sldMk cId="1935226444" sldId="290"/>
            <ac:spMk id="12" creationId="{7A9F153D-3604-56F3-1647-5E709CEB5FB6}"/>
          </ac:spMkLst>
        </pc:spChg>
        <pc:spChg chg="mod">
          <ac:chgData name="Quaglia, Mario" userId="S::1760003782@cvs.k12.mi.us::a049fb1f-4363-485d-8337-aee452eef39a" providerId="AD" clId="Web-{BCF7E129-F8E9-F2B9-E7A1-2CB3C1484E1B}" dt="2023-11-12T02:22:23.619" v="395" actId="20577"/>
          <ac:spMkLst>
            <pc:docMk/>
            <pc:sldMk cId="1935226444" sldId="290"/>
            <ac:spMk id="14" creationId="{4892341C-F0FB-0667-1BCF-901C97E019CD}"/>
          </ac:spMkLst>
        </pc:spChg>
      </pc:sldChg>
      <pc:sldChg chg="add del ord">
        <pc:chgData name="Quaglia, Mario" userId="S::1760003782@cvs.k12.mi.us::a049fb1f-4363-485d-8337-aee452eef39a" providerId="AD" clId="Web-{BCF7E129-F8E9-F2B9-E7A1-2CB3C1484E1B}" dt="2023-11-12T02:35:05.641" v="551"/>
        <pc:sldMkLst>
          <pc:docMk/>
          <pc:sldMk cId="3589683826" sldId="291"/>
        </pc:sldMkLst>
      </pc:sldChg>
      <pc:sldChg chg="addSp delSp modSp add">
        <pc:chgData name="Quaglia, Mario" userId="S::1760003782@cvs.k12.mi.us::a049fb1f-4363-485d-8337-aee452eef39a" providerId="AD" clId="Web-{BCF7E129-F8E9-F2B9-E7A1-2CB3C1484E1B}" dt="2023-11-12T03:17:21.057" v="943" actId="20577"/>
        <pc:sldMkLst>
          <pc:docMk/>
          <pc:sldMk cId="4114895646" sldId="291"/>
        </pc:sldMkLst>
        <pc:spChg chg="add del mod">
          <ac:chgData name="Quaglia, Mario" userId="S::1760003782@cvs.k12.mi.us::a049fb1f-4363-485d-8337-aee452eef39a" providerId="AD" clId="Web-{BCF7E129-F8E9-F2B9-E7A1-2CB3C1484E1B}" dt="2023-11-12T03:11:30.957" v="845"/>
          <ac:spMkLst>
            <pc:docMk/>
            <pc:sldMk cId="4114895646" sldId="291"/>
            <ac:spMk id="4" creationId="{E7747D03-F4BC-670E-4FF3-46F7AD73A3C8}"/>
          </ac:spMkLst>
        </pc:spChg>
        <pc:spChg chg="mod">
          <ac:chgData name="Quaglia, Mario" userId="S::1760003782@cvs.k12.mi.us::a049fb1f-4363-485d-8337-aee452eef39a" providerId="AD" clId="Web-{BCF7E129-F8E9-F2B9-E7A1-2CB3C1484E1B}" dt="2023-11-12T03:15:23.195" v="849" actId="1076"/>
          <ac:spMkLst>
            <pc:docMk/>
            <pc:sldMk cId="4114895646" sldId="291"/>
            <ac:spMk id="6" creationId="{980059BE-6758-35FE-9C5F-78B7B7ED9C51}"/>
          </ac:spMkLst>
        </pc:spChg>
        <pc:spChg chg="mod">
          <ac:chgData name="Quaglia, Mario" userId="S::1760003782@cvs.k12.mi.us::a049fb1f-4363-485d-8337-aee452eef39a" providerId="AD" clId="Web-{BCF7E129-F8E9-F2B9-E7A1-2CB3C1484E1B}" dt="2023-11-12T02:35:18.516" v="560" actId="20577"/>
          <ac:spMkLst>
            <pc:docMk/>
            <pc:sldMk cId="4114895646" sldId="291"/>
            <ac:spMk id="8" creationId="{B8146C32-4AE4-5127-30AA-8370E3F3AD85}"/>
          </ac:spMkLst>
        </pc:spChg>
        <pc:spChg chg="mod">
          <ac:chgData name="Quaglia, Mario" userId="S::1760003782@cvs.k12.mi.us::a049fb1f-4363-485d-8337-aee452eef39a" providerId="AD" clId="Web-{BCF7E129-F8E9-F2B9-E7A1-2CB3C1484E1B}" dt="2023-11-12T03:17:21.057" v="943" actId="20577"/>
          <ac:spMkLst>
            <pc:docMk/>
            <pc:sldMk cId="4114895646" sldId="291"/>
            <ac:spMk id="10" creationId="{30532E37-3CDF-FA97-3FBA-18B8A517BC23}"/>
          </ac:spMkLst>
        </pc:spChg>
        <pc:picChg chg="del">
          <ac:chgData name="Quaglia, Mario" userId="S::1760003782@cvs.k12.mi.us::a049fb1f-4363-485d-8337-aee452eef39a" providerId="AD" clId="Web-{BCF7E129-F8E9-F2B9-E7A1-2CB3C1484E1B}" dt="2023-11-12T02:36:24.283" v="582"/>
          <ac:picMkLst>
            <pc:docMk/>
            <pc:sldMk cId="4114895646" sldId="291"/>
            <ac:picMk id="2" creationId="{37FD6E28-4CC7-937A-A98D-96A0C7E1F9E7}"/>
          </ac:picMkLst>
        </pc:picChg>
        <pc:picChg chg="add del mod">
          <ac:chgData name="Quaglia, Mario" userId="S::1760003782@cvs.k12.mi.us::a049fb1f-4363-485d-8337-aee452eef39a" providerId="AD" clId="Web-{BCF7E129-F8E9-F2B9-E7A1-2CB3C1484E1B}" dt="2023-11-12T03:01:16.958" v="703"/>
          <ac:picMkLst>
            <pc:docMk/>
            <pc:sldMk cId="4114895646" sldId="291"/>
            <ac:picMk id="3" creationId="{9EB04AEF-9AC1-CB1D-8BF2-BCE7D0C513E6}"/>
          </ac:picMkLst>
        </pc:picChg>
      </pc:sldChg>
      <pc:sldChg chg="delSp add del ord">
        <pc:chgData name="Quaglia, Mario" userId="S::1760003782@cvs.k12.mi.us::a049fb1f-4363-485d-8337-aee452eef39a" providerId="AD" clId="Web-{BCF7E129-F8E9-F2B9-E7A1-2CB3C1484E1B}" dt="2023-11-12T02:49:00.568" v="598"/>
        <pc:sldMkLst>
          <pc:docMk/>
          <pc:sldMk cId="1236944041" sldId="292"/>
        </pc:sldMkLst>
        <pc:picChg chg="del">
          <ac:chgData name="Quaglia, Mario" userId="S::1760003782@cvs.k12.mi.us::a049fb1f-4363-485d-8337-aee452eef39a" providerId="AD" clId="Web-{BCF7E129-F8E9-F2B9-E7A1-2CB3C1484E1B}" dt="2023-11-12T02:48:03.863" v="584"/>
          <ac:picMkLst>
            <pc:docMk/>
            <pc:sldMk cId="1236944041" sldId="292"/>
            <ac:picMk id="2" creationId="{37FD6E28-4CC7-937A-A98D-96A0C7E1F9E7}"/>
          </ac:picMkLst>
        </pc:picChg>
      </pc:sldChg>
    </pc:docChg>
  </pc:docChgLst>
  <pc:docChgLst>
    <pc:chgData name="Quaglia, Mario" userId="S::1760003782@cvs.k12.mi.us::a049fb1f-4363-485d-8337-aee452eef39a" providerId="AD" clId="Web-{F80E7C95-7180-1FF2-3D84-8A6C3DBDAA51}"/>
    <pc:docChg chg="addSld delSld modSld">
      <pc:chgData name="Quaglia, Mario" userId="S::1760003782@cvs.k12.mi.us::a049fb1f-4363-485d-8337-aee452eef39a" providerId="AD" clId="Web-{F80E7C95-7180-1FF2-3D84-8A6C3DBDAA51}" dt="2023-10-01T17:10:18.498" v="80"/>
      <pc:docMkLst>
        <pc:docMk/>
      </pc:docMkLst>
      <pc:sldChg chg="modSp">
        <pc:chgData name="Quaglia, Mario" userId="S::1760003782@cvs.k12.mi.us::a049fb1f-4363-485d-8337-aee452eef39a" providerId="AD" clId="Web-{F80E7C95-7180-1FF2-3D84-8A6C3DBDAA51}" dt="2023-10-01T17:08:35.963" v="42" actId="20577"/>
        <pc:sldMkLst>
          <pc:docMk/>
          <pc:sldMk cId="109857222" sldId="256"/>
        </pc:sldMkLst>
        <pc:spChg chg="mod">
          <ac:chgData name="Quaglia, Mario" userId="S::1760003782@cvs.k12.mi.us::a049fb1f-4363-485d-8337-aee452eef39a" providerId="AD" clId="Web-{F80E7C95-7180-1FF2-3D84-8A6C3DBDAA51}" dt="2023-10-01T17:08:00.697" v="10" actId="20577"/>
          <ac:spMkLst>
            <pc:docMk/>
            <pc:sldMk cId="109857222" sldId="256"/>
            <ac:spMk id="7" creationId="{CA4E25B4-E4AD-2F86-0143-81DB8927DFC4}"/>
          </ac:spMkLst>
        </pc:spChg>
        <pc:spChg chg="mod">
          <ac:chgData name="Quaglia, Mario" userId="S::1760003782@cvs.k12.mi.us::a049fb1f-4363-485d-8337-aee452eef39a" providerId="AD" clId="Web-{F80E7C95-7180-1FF2-3D84-8A6C3DBDAA51}" dt="2023-10-01T17:08:35.963" v="42" actId="20577"/>
          <ac:spMkLst>
            <pc:docMk/>
            <pc:sldMk cId="109857222" sldId="256"/>
            <ac:spMk id="11" creationId="{342DA78F-6AE3-3F3A-6B62-ABC6239E6EEF}"/>
          </ac:spMkLst>
        </pc:spChg>
      </pc:sldChg>
      <pc:sldChg chg="del">
        <pc:chgData name="Quaglia, Mario" userId="S::1760003782@cvs.k12.mi.us::a049fb1f-4363-485d-8337-aee452eef39a" providerId="AD" clId="Web-{F80E7C95-7180-1FF2-3D84-8A6C3DBDAA51}" dt="2023-10-01T17:08:53.933" v="43"/>
        <pc:sldMkLst>
          <pc:docMk/>
          <pc:sldMk cId="1029993963" sldId="266"/>
        </pc:sldMkLst>
      </pc:sldChg>
      <pc:sldChg chg="del">
        <pc:chgData name="Quaglia, Mario" userId="S::1760003782@cvs.k12.mi.us::a049fb1f-4363-485d-8337-aee452eef39a" providerId="AD" clId="Web-{F80E7C95-7180-1FF2-3D84-8A6C3DBDAA51}" dt="2023-10-01T17:09:12.980" v="44"/>
        <pc:sldMkLst>
          <pc:docMk/>
          <pc:sldMk cId="3178868402" sldId="274"/>
        </pc:sldMkLst>
      </pc:sldChg>
      <pc:sldChg chg="delSp modSp add replId">
        <pc:chgData name="Quaglia, Mario" userId="S::1760003782@cvs.k12.mi.us::a049fb1f-4363-485d-8337-aee452eef39a" providerId="AD" clId="Web-{F80E7C95-7180-1FF2-3D84-8A6C3DBDAA51}" dt="2023-10-01T17:10:18.498" v="80"/>
        <pc:sldMkLst>
          <pc:docMk/>
          <pc:sldMk cId="4219540663" sldId="280"/>
        </pc:sldMkLst>
        <pc:spChg chg="mod">
          <ac:chgData name="Quaglia, Mario" userId="S::1760003782@cvs.k12.mi.us::a049fb1f-4363-485d-8337-aee452eef39a" providerId="AD" clId="Web-{F80E7C95-7180-1FF2-3D84-8A6C3DBDAA51}" dt="2023-10-01T17:09:58.075" v="65" actId="20577"/>
          <ac:spMkLst>
            <pc:docMk/>
            <pc:sldMk cId="4219540663" sldId="280"/>
            <ac:spMk id="2" creationId="{549B2DBC-3F10-28E1-67CD-684A4CED31D9}"/>
          </ac:spMkLst>
        </pc:spChg>
        <pc:spChg chg="mod">
          <ac:chgData name="Quaglia, Mario" userId="S::1760003782@cvs.k12.mi.us::a049fb1f-4363-485d-8337-aee452eef39a" providerId="AD" clId="Web-{F80E7C95-7180-1FF2-3D84-8A6C3DBDAA51}" dt="2023-10-01T17:10:16.873" v="79" actId="20577"/>
          <ac:spMkLst>
            <pc:docMk/>
            <pc:sldMk cId="4219540663" sldId="280"/>
            <ac:spMk id="7" creationId="{F7B17275-EBB7-8CEB-BA80-839821AA7F7B}"/>
          </ac:spMkLst>
        </pc:spChg>
        <pc:spChg chg="mod">
          <ac:chgData name="Quaglia, Mario" userId="S::1760003782@cvs.k12.mi.us::a049fb1f-4363-485d-8337-aee452eef39a" providerId="AD" clId="Web-{F80E7C95-7180-1FF2-3D84-8A6C3DBDAA51}" dt="2023-10-01T17:10:10.013" v="75" actId="20577"/>
          <ac:spMkLst>
            <pc:docMk/>
            <pc:sldMk cId="4219540663" sldId="280"/>
            <ac:spMk id="8" creationId="{6C4D7462-49DB-157B-9897-BDB8BAFCB0E1}"/>
          </ac:spMkLst>
        </pc:spChg>
        <pc:picChg chg="del">
          <ac:chgData name="Quaglia, Mario" userId="S::1760003782@cvs.k12.mi.us::a049fb1f-4363-485d-8337-aee452eef39a" providerId="AD" clId="Web-{F80E7C95-7180-1FF2-3D84-8A6C3DBDAA51}" dt="2023-10-01T17:10:18.498" v="80"/>
          <ac:picMkLst>
            <pc:docMk/>
            <pc:sldMk cId="4219540663" sldId="280"/>
            <ac:picMk id="6" creationId="{4A377224-A280-878C-D3D3-0E79C1EF1B3D}"/>
          </ac:picMkLst>
        </pc:picChg>
      </pc:sldChg>
    </pc:docChg>
  </pc:docChgLst>
  <pc:docChgLst>
    <pc:chgData name="Durasevic, Matteo" userId="S::1760023904@cvs.k12.mi.us::e35f0339-09e5-4306-8d13-39c353c4bd56" providerId="AD" clId="Web-{22D2308D-53EE-A2D4-A5AB-6BC18C6322E3}"/>
    <pc:docChg chg="delSld modSld">
      <pc:chgData name="Durasevic, Matteo" userId="S::1760023904@cvs.k12.mi.us::e35f0339-09e5-4306-8d13-39c353c4bd56" providerId="AD" clId="Web-{22D2308D-53EE-A2D4-A5AB-6BC18C6322E3}" dt="2024-03-04T02:00:44.705" v="25"/>
      <pc:docMkLst>
        <pc:docMk/>
      </pc:docMkLst>
      <pc:sldChg chg="modSp">
        <pc:chgData name="Durasevic, Matteo" userId="S::1760023904@cvs.k12.mi.us::e35f0339-09e5-4306-8d13-39c353c4bd56" providerId="AD" clId="Web-{22D2308D-53EE-A2D4-A5AB-6BC18C6322E3}" dt="2024-03-04T02:00:40.423" v="24" actId="20577"/>
        <pc:sldMkLst>
          <pc:docMk/>
          <pc:sldMk cId="1351353204" sldId="265"/>
        </pc:sldMkLst>
        <pc:spChg chg="mod">
          <ac:chgData name="Durasevic, Matteo" userId="S::1760023904@cvs.k12.mi.us::e35f0339-09e5-4306-8d13-39c353c4bd56" providerId="AD" clId="Web-{22D2308D-53EE-A2D4-A5AB-6BC18C6322E3}" dt="2024-03-04T02:00:04.719" v="13" actId="20577"/>
          <ac:spMkLst>
            <pc:docMk/>
            <pc:sldMk cId="1351353204" sldId="265"/>
            <ac:spMk id="4" creationId="{8F6FA99E-259C-F9C2-7FEC-4EDFDF761314}"/>
          </ac:spMkLst>
        </pc:spChg>
        <pc:spChg chg="mod">
          <ac:chgData name="Durasevic, Matteo" userId="S::1760023904@cvs.k12.mi.us::e35f0339-09e5-4306-8d13-39c353c4bd56" providerId="AD" clId="Web-{22D2308D-53EE-A2D4-A5AB-6BC18C6322E3}" dt="2024-03-04T02:00:40.423" v="24" actId="20577"/>
          <ac:spMkLst>
            <pc:docMk/>
            <pc:sldMk cId="1351353204" sldId="265"/>
            <ac:spMk id="14" creationId="{4892341C-F0FB-0667-1BCF-901C97E019CD}"/>
          </ac:spMkLst>
        </pc:spChg>
      </pc:sldChg>
      <pc:sldChg chg="del">
        <pc:chgData name="Durasevic, Matteo" userId="S::1760023904@cvs.k12.mi.us::e35f0339-09e5-4306-8d13-39c353c4bd56" providerId="AD" clId="Web-{22D2308D-53EE-A2D4-A5AB-6BC18C6322E3}" dt="2024-03-04T02:00:44.705" v="25"/>
        <pc:sldMkLst>
          <pc:docMk/>
          <pc:sldMk cId="492136918" sldId="305"/>
        </pc:sldMkLst>
      </pc:sldChg>
    </pc:docChg>
  </pc:docChgLst>
  <pc:docChgLst>
    <pc:chgData name="Toma, Eemi" userId="S::1760021626@cvs.k12.mi.us::0c508fed-9856-4108-9fdc-e016224aec9c" providerId="AD" clId="Web-{EAED2ADB-18E2-5A50-B580-C15FE750D7F7}"/>
    <pc:docChg chg="modSld">
      <pc:chgData name="Toma, Eemi" userId="S::1760021626@cvs.k12.mi.us::0c508fed-9856-4108-9fdc-e016224aec9c" providerId="AD" clId="Web-{EAED2ADB-18E2-5A50-B580-C15FE750D7F7}" dt="2023-12-04T17:01:58.002" v="15" actId="20577"/>
      <pc:docMkLst>
        <pc:docMk/>
      </pc:docMkLst>
      <pc:sldChg chg="modSp">
        <pc:chgData name="Toma, Eemi" userId="S::1760021626@cvs.k12.mi.us::0c508fed-9856-4108-9fdc-e016224aec9c" providerId="AD" clId="Web-{EAED2ADB-18E2-5A50-B580-C15FE750D7F7}" dt="2023-12-04T17:01:58.002" v="15" actId="20577"/>
        <pc:sldMkLst>
          <pc:docMk/>
          <pc:sldMk cId="696835770" sldId="287"/>
        </pc:sldMkLst>
        <pc:spChg chg="mod">
          <ac:chgData name="Toma, Eemi" userId="S::1760021626@cvs.k12.mi.us::0c508fed-9856-4108-9fdc-e016224aec9c" providerId="AD" clId="Web-{EAED2ADB-18E2-5A50-B580-C15FE750D7F7}" dt="2023-12-04T17:01:58.002" v="15" actId="20577"/>
          <ac:spMkLst>
            <pc:docMk/>
            <pc:sldMk cId="696835770" sldId="287"/>
            <ac:spMk id="3" creationId="{580F8E29-4AA5-4E44-FA59-EFFC7D71D8A3}"/>
          </ac:spMkLst>
        </pc:spChg>
      </pc:sldChg>
    </pc:docChg>
  </pc:docChgLst>
  <pc:docChgLst>
    <pc:chgData name="Kozlowski, Eliana" userId="S::1760006302@cvs.k12.mi.us::eb7423b3-3700-4d31-8106-eb8f9947f97a" providerId="AD" clId="Web-{73497629-B75D-8EF2-ACC4-959AA26468A9}"/>
    <pc:docChg chg="addSld delSld modSld sldOrd modMainMaster">
      <pc:chgData name="Kozlowski, Eliana" userId="S::1760006302@cvs.k12.mi.us::eb7423b3-3700-4d31-8106-eb8f9947f97a" providerId="AD" clId="Web-{73497629-B75D-8EF2-ACC4-959AA26468A9}" dt="2023-12-20T17:31:31.558" v="729" actId="20577"/>
      <pc:docMkLst>
        <pc:docMk/>
      </pc:docMkLst>
      <pc:sldChg chg="modSp mod setBg">
        <pc:chgData name="Kozlowski, Eliana" userId="S::1760006302@cvs.k12.mi.us::eb7423b3-3700-4d31-8106-eb8f9947f97a" providerId="AD" clId="Web-{73497629-B75D-8EF2-ACC4-959AA26468A9}" dt="2023-12-20T17:31:31.558" v="729" actId="20577"/>
        <pc:sldMkLst>
          <pc:docMk/>
          <pc:sldMk cId="109857222" sldId="256"/>
        </pc:sldMkLst>
        <pc:spChg chg="mod">
          <ac:chgData name="Kozlowski, Eliana" userId="S::1760006302@cvs.k12.mi.us::eb7423b3-3700-4d31-8106-eb8f9947f97a" providerId="AD" clId="Web-{73497629-B75D-8EF2-ACC4-959AA26468A9}" dt="2023-12-20T12:13:48.361" v="44" actId="20577"/>
          <ac:spMkLst>
            <pc:docMk/>
            <pc:sldMk cId="109857222" sldId="256"/>
            <ac:spMk id="7" creationId="{CA4E25B4-E4AD-2F86-0143-81DB8927DFC4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2:13:03.454" v="34"/>
          <ac:spMkLst>
            <pc:docMk/>
            <pc:sldMk cId="109857222" sldId="256"/>
            <ac:spMk id="8" creationId="{46B44A3F-5167-B3E7-D121-0CA120B8ED9A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7:31:31.558" v="729" actId="20577"/>
          <ac:spMkLst>
            <pc:docMk/>
            <pc:sldMk cId="109857222" sldId="256"/>
            <ac:spMk id="11" creationId="{342DA78F-6AE3-3F3A-6B62-ABC6239E6EEF}"/>
          </ac:spMkLst>
        </pc:spChg>
      </pc:sldChg>
      <pc:sldChg chg="modSp mod setBg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1368015171" sldId="259"/>
        </pc:sldMkLst>
        <pc:spChg chg="mod">
          <ac:chgData name="Kozlowski, Eliana" userId="S::1760006302@cvs.k12.mi.us::eb7423b3-3700-4d31-8106-eb8f9947f97a" providerId="AD" clId="Web-{73497629-B75D-8EF2-ACC4-959AA26468A9}" dt="2023-12-20T15:59:55.095" v="61"/>
          <ac:spMkLst>
            <pc:docMk/>
            <pc:sldMk cId="1368015171" sldId="259"/>
            <ac:spMk id="7" creationId="{8F00CF1D-D106-A928-2B6F-D9881FFD4209}"/>
          </ac:spMkLst>
        </pc:spChg>
      </pc:sldChg>
      <pc:sldChg chg="modSp mod setBg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4235242555" sldId="260"/>
        </pc:sldMkLst>
        <pc:spChg chg="mod">
          <ac:chgData name="Kozlowski, Eliana" userId="S::1760006302@cvs.k12.mi.us::eb7423b3-3700-4d31-8106-eb8f9947f97a" providerId="AD" clId="Web-{73497629-B75D-8EF2-ACC4-959AA26468A9}" dt="2023-12-20T16:00:03.049" v="62"/>
          <ac:spMkLst>
            <pc:docMk/>
            <pc:sldMk cId="4235242555" sldId="260"/>
            <ac:spMk id="7" creationId="{C6815078-ACEB-6F0A-DF8B-394CD5E7FF95}"/>
          </ac:spMkLst>
        </pc:spChg>
      </pc:sldChg>
      <pc:sldChg chg="modSp mod setBg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1774220828" sldId="261"/>
        </pc:sldMkLst>
        <pc:spChg chg="mod">
          <ac:chgData name="Kozlowski, Eliana" userId="S::1760006302@cvs.k12.mi.us::eb7423b3-3700-4d31-8106-eb8f9947f97a" providerId="AD" clId="Web-{73497629-B75D-8EF2-ACC4-959AA26468A9}" dt="2023-12-20T16:00:14.971" v="65"/>
          <ac:spMkLst>
            <pc:docMk/>
            <pc:sldMk cId="1774220828" sldId="261"/>
            <ac:spMk id="5" creationId="{5B81722E-A9EF-3805-606F-9F35E33DF49F}"/>
          </ac:spMkLst>
        </pc:spChg>
      </pc:sldChg>
      <pc:sldChg chg="modSp mod setBg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3574021531" sldId="262"/>
        </pc:sldMkLst>
        <pc:spChg chg="mod">
          <ac:chgData name="Kozlowski, Eliana" userId="S::1760006302@cvs.k12.mi.us::eb7423b3-3700-4d31-8106-eb8f9947f97a" providerId="AD" clId="Web-{73497629-B75D-8EF2-ACC4-959AA26468A9}" dt="2023-12-20T16:03:29.353" v="77"/>
          <ac:spMkLst>
            <pc:docMk/>
            <pc:sldMk cId="3574021531" sldId="262"/>
            <ac:spMk id="6" creationId="{980059BE-6758-35FE-9C5F-78B7B7ED9C51}"/>
          </ac:spMkLst>
        </pc:spChg>
      </pc:sldChg>
      <pc:sldChg chg="modSp mod setBg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2001443142" sldId="263"/>
        </pc:sldMkLst>
        <pc:spChg chg="mod">
          <ac:chgData name="Kozlowski, Eliana" userId="S::1760006302@cvs.k12.mi.us::eb7423b3-3700-4d31-8106-eb8f9947f97a" providerId="AD" clId="Web-{73497629-B75D-8EF2-ACC4-959AA26468A9}" dt="2023-12-20T12:14:06.971" v="47"/>
          <ac:spMkLst>
            <pc:docMk/>
            <pc:sldMk cId="2001443142" sldId="263"/>
            <ac:spMk id="7" creationId="{2C3261FF-2BC3-B28B-5FAC-D445C2051857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2:14:12.236" v="48"/>
          <ac:spMkLst>
            <pc:docMk/>
            <pc:sldMk cId="2001443142" sldId="263"/>
            <ac:spMk id="9" creationId="{FF198FC6-F23B-0327-40CF-BD1CBC944F95}"/>
          </ac:spMkLst>
        </pc:spChg>
      </pc:sldChg>
      <pc:sldChg chg="modSp mod">
        <pc:chgData name="Kozlowski, Eliana" userId="S::1760006302@cvs.k12.mi.us::eb7423b3-3700-4d31-8106-eb8f9947f97a" providerId="AD" clId="Web-{73497629-B75D-8EF2-ACC4-959AA26468A9}" dt="2023-12-20T16:05:29.326" v="97" actId="1076"/>
        <pc:sldMkLst>
          <pc:docMk/>
          <pc:sldMk cId="3791907607" sldId="264"/>
        </pc:sldMkLst>
        <pc:spChg chg="mod">
          <ac:chgData name="Kozlowski, Eliana" userId="S::1760006302@cvs.k12.mi.us::eb7423b3-3700-4d31-8106-eb8f9947f97a" providerId="AD" clId="Web-{73497629-B75D-8EF2-ACC4-959AA26468A9}" dt="2023-12-20T16:05:18.014" v="95" actId="1076"/>
          <ac:spMkLst>
            <pc:docMk/>
            <pc:sldMk cId="3791907607" sldId="264"/>
            <ac:spMk id="7" creationId="{A0385498-2332-7BFB-0C31-7F300B7BCA45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05:29.326" v="97" actId="1076"/>
          <ac:spMkLst>
            <pc:docMk/>
            <pc:sldMk cId="3791907607" sldId="264"/>
            <ac:spMk id="8" creationId="{EFFB9C83-7DE3-9D77-3306-574C28B9E035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05:24.888" v="96" actId="1076"/>
          <ac:spMkLst>
            <pc:docMk/>
            <pc:sldMk cId="3791907607" sldId="264"/>
            <ac:spMk id="11" creationId="{5173D27F-0C5A-1A82-7BED-909E26A875BD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05:10.185" v="91"/>
          <ac:spMkLst>
            <pc:docMk/>
            <pc:sldMk cId="3791907607" sldId="264"/>
            <ac:spMk id="12" creationId="{C011E4C9-611D-0F30-A48E-293509A482A1}"/>
          </ac:spMkLst>
        </pc:spChg>
      </pc:sldChg>
      <pc:sldChg chg="modSp mod setBg">
        <pc:chgData name="Kozlowski, Eliana" userId="S::1760006302@cvs.k12.mi.us::eb7423b3-3700-4d31-8106-eb8f9947f97a" providerId="AD" clId="Web-{73497629-B75D-8EF2-ACC4-959AA26468A9}" dt="2023-12-20T16:04:17.105" v="84"/>
        <pc:sldMkLst>
          <pc:docMk/>
          <pc:sldMk cId="1351353204" sldId="265"/>
        </pc:sldMkLst>
        <pc:spChg chg="mod">
          <ac:chgData name="Kozlowski, Eliana" userId="S::1760006302@cvs.k12.mi.us::eb7423b3-3700-4d31-8106-eb8f9947f97a" providerId="AD" clId="Web-{73497629-B75D-8EF2-ACC4-959AA26468A9}" dt="2023-12-20T16:03:44.650" v="80"/>
          <ac:spMkLst>
            <pc:docMk/>
            <pc:sldMk cId="1351353204" sldId="265"/>
            <ac:spMk id="2" creationId="{65556280-FE9E-37D3-B7F9-9C9553935932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04:04.401" v="82"/>
          <ac:spMkLst>
            <pc:docMk/>
            <pc:sldMk cId="1351353204" sldId="265"/>
            <ac:spMk id="5" creationId="{DF05C168-5D24-B930-A5B1-4285FA344E70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04:17.105" v="84"/>
          <ac:spMkLst>
            <pc:docMk/>
            <pc:sldMk cId="1351353204" sldId="265"/>
            <ac:spMk id="6" creationId="{780D7818-69EF-8E6B-F108-6B77E31C148E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04:11.073" v="83"/>
          <ac:spMkLst>
            <pc:docMk/>
            <pc:sldMk cId="1351353204" sldId="265"/>
            <ac:spMk id="7" creationId="{CD56C64D-5F1E-4B0E-371C-9D0F1D4EC1C9}"/>
          </ac:spMkLst>
        </pc:spChg>
      </pc:sldChg>
      <pc:sldChg chg="addSp delSp modSp mod ord">
        <pc:chgData name="Kozlowski, Eliana" userId="S::1760006302@cvs.k12.mi.us::eb7423b3-3700-4d31-8106-eb8f9947f97a" providerId="AD" clId="Web-{73497629-B75D-8EF2-ACC4-959AA26468A9}" dt="2023-12-20T16:14:12.095" v="412"/>
        <pc:sldMkLst>
          <pc:docMk/>
          <pc:sldMk cId="2367700163" sldId="267"/>
        </pc:sldMkLst>
        <pc:spChg chg="mod">
          <ac:chgData name="Kozlowski, Eliana" userId="S::1760006302@cvs.k12.mi.us::eb7423b3-3700-4d31-8106-eb8f9947f97a" providerId="AD" clId="Web-{73497629-B75D-8EF2-ACC4-959AA26468A9}" dt="2023-12-20T16:06:21.531" v="108" actId="20577"/>
          <ac:spMkLst>
            <pc:docMk/>
            <pc:sldMk cId="2367700163" sldId="267"/>
            <ac:spMk id="2" creationId="{549B2DBC-3F10-28E1-67CD-684A4CED31D9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06:33.047" v="111"/>
          <ac:spMkLst>
            <pc:docMk/>
            <pc:sldMk cId="2367700163" sldId="267"/>
            <ac:spMk id="5" creationId="{925148CD-97C6-BCEC-6C9D-3A0EFC8F29EB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10:04.821" v="228" actId="20577"/>
          <ac:spMkLst>
            <pc:docMk/>
            <pc:sldMk cId="2367700163" sldId="267"/>
            <ac:spMk id="8" creationId="{6C4D7462-49DB-157B-9897-BDB8BAFCB0E1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06:26.594" v="110" actId="20577"/>
          <ac:spMkLst>
            <pc:docMk/>
            <pc:sldMk cId="2367700163" sldId="267"/>
            <ac:spMk id="10" creationId="{8E085614-7D3B-F934-B33D-3241D88F6746}"/>
          </ac:spMkLst>
        </pc:spChg>
        <pc:picChg chg="add mod">
          <ac:chgData name="Kozlowski, Eliana" userId="S::1760006302@cvs.k12.mi.us::eb7423b3-3700-4d31-8106-eb8f9947f97a" providerId="AD" clId="Web-{73497629-B75D-8EF2-ACC4-959AA26468A9}" dt="2023-12-20T16:08:05.269" v="125" actId="1076"/>
          <ac:picMkLst>
            <pc:docMk/>
            <pc:sldMk cId="2367700163" sldId="267"/>
            <ac:picMk id="3" creationId="{F42E8128-AE90-1CC1-820A-2136B0D0AF84}"/>
          </ac:picMkLst>
        </pc:picChg>
        <pc:picChg chg="del">
          <ac:chgData name="Kozlowski, Eliana" userId="S::1760006302@cvs.k12.mi.us::eb7423b3-3700-4d31-8106-eb8f9947f97a" providerId="AD" clId="Web-{73497629-B75D-8EF2-ACC4-959AA26468A9}" dt="2023-12-20T16:06:49.704" v="120"/>
          <ac:picMkLst>
            <pc:docMk/>
            <pc:sldMk cId="2367700163" sldId="267"/>
            <ac:picMk id="4" creationId="{1084C295-8733-2AAB-D55F-DF4FCE76DB03}"/>
          </ac:picMkLst>
        </pc:picChg>
      </pc:sldChg>
      <pc:sldChg chg="modSp mod setBg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2644285354" sldId="269"/>
        </pc:sldMkLst>
        <pc:spChg chg="mod">
          <ac:chgData name="Kozlowski, Eliana" userId="S::1760006302@cvs.k12.mi.us::eb7423b3-3700-4d31-8106-eb8f9947f97a" providerId="AD" clId="Web-{73497629-B75D-8EF2-ACC4-959AA26468A9}" dt="2023-12-20T12:12:47.078" v="32"/>
          <ac:spMkLst>
            <pc:docMk/>
            <pc:sldMk cId="2644285354" sldId="269"/>
            <ac:spMk id="5" creationId="{4B1A8362-6F8B-6A52-9FF9-487B297C37F4}"/>
          </ac:spMkLst>
        </pc:spChg>
      </pc:sldChg>
      <pc:sldChg chg="del mod">
        <pc:chgData name="Kozlowski, Eliana" userId="S::1760006302@cvs.k12.mi.us::eb7423b3-3700-4d31-8106-eb8f9947f97a" providerId="AD" clId="Web-{73497629-B75D-8EF2-ACC4-959AA26468A9}" dt="2023-12-20T16:06:43.251" v="118"/>
        <pc:sldMkLst>
          <pc:docMk/>
          <pc:sldMk cId="1765831106" sldId="272"/>
        </pc:sldMkLst>
      </pc:sldChg>
      <pc:sldChg chg="modSp mod setBg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1733646482" sldId="275"/>
        </pc:sldMkLst>
        <pc:spChg chg="mod">
          <ac:chgData name="Kozlowski, Eliana" userId="S::1760006302@cvs.k12.mi.us::eb7423b3-3700-4d31-8106-eb8f9947f97a" providerId="AD" clId="Web-{73497629-B75D-8EF2-ACC4-959AA26468A9}" dt="2023-12-20T15:59:18.563" v="55"/>
          <ac:spMkLst>
            <pc:docMk/>
            <pc:sldMk cId="1733646482" sldId="275"/>
            <ac:spMk id="6" creationId="{322FFCEA-2472-3502-B9D1-B54F5BF53780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5:59:28.500" v="57"/>
          <ac:spMkLst>
            <pc:docMk/>
            <pc:sldMk cId="1733646482" sldId="275"/>
            <ac:spMk id="7" creationId="{28F14F13-CCE8-03DF-B2FC-468DA5883ECD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5:59:32.016" v="58"/>
          <ac:spMkLst>
            <pc:docMk/>
            <pc:sldMk cId="1733646482" sldId="275"/>
            <ac:spMk id="8" creationId="{7C2927D2-6546-05C9-DB70-EC9865E625C9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5:59:23.860" v="56"/>
          <ac:spMkLst>
            <pc:docMk/>
            <pc:sldMk cId="1733646482" sldId="275"/>
            <ac:spMk id="9" creationId="{A839499E-E663-3E6B-AD64-77DAD8D7F19A}"/>
          </ac:spMkLst>
        </pc:spChg>
      </pc:sldChg>
      <pc:sldChg chg="modSp mod setBg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2281864302" sldId="285"/>
        </pc:sldMkLst>
        <pc:spChg chg="mod">
          <ac:chgData name="Kozlowski, Eliana" userId="S::1760006302@cvs.k12.mi.us::eb7423b3-3700-4d31-8106-eb8f9947f97a" providerId="AD" clId="Web-{73497629-B75D-8EF2-ACC4-959AA26468A9}" dt="2023-12-20T12:12:16.093" v="28" actId="20577"/>
          <ac:spMkLst>
            <pc:docMk/>
            <pc:sldMk cId="2281864302" sldId="285"/>
            <ac:spMk id="3" creationId="{04804898-22DF-1D03-312F-32806992A9E3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2:12:40.641" v="31"/>
          <ac:spMkLst>
            <pc:docMk/>
            <pc:sldMk cId="2281864302" sldId="285"/>
            <ac:spMk id="6" creationId="{9C6C3D56-4FB3-4D83-DE6A-E34B375AA70E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2:12:36.437" v="30"/>
          <ac:spMkLst>
            <pc:docMk/>
            <pc:sldMk cId="2281864302" sldId="285"/>
            <ac:spMk id="9" creationId="{BD7DDAF9-CF7F-2294-D3B6-E101664803D3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2:12:02.437" v="19" actId="1076"/>
          <ac:spMkLst>
            <pc:docMk/>
            <pc:sldMk cId="2281864302" sldId="285"/>
            <ac:spMk id="10" creationId="{B4D8B17A-2445-61A7-6787-9C5D367ADD1E}"/>
          </ac:spMkLst>
        </pc:spChg>
      </pc:sldChg>
      <pc:sldChg chg="modSp mod">
        <pc:chgData name="Kozlowski, Eliana" userId="S::1760006302@cvs.k12.mi.us::eb7423b3-3700-4d31-8106-eb8f9947f97a" providerId="AD" clId="Web-{73497629-B75D-8EF2-ACC4-959AA26468A9}" dt="2023-12-20T16:05:46.514" v="98"/>
        <pc:sldMkLst>
          <pc:docMk/>
          <pc:sldMk cId="696835770" sldId="287"/>
        </pc:sldMkLst>
        <pc:spChg chg="mod">
          <ac:chgData name="Kozlowski, Eliana" userId="S::1760006302@cvs.k12.mi.us::eb7423b3-3700-4d31-8106-eb8f9947f97a" providerId="AD" clId="Web-{73497629-B75D-8EF2-ACC4-959AA26468A9}" dt="2023-12-20T16:05:46.514" v="98"/>
          <ac:spMkLst>
            <pc:docMk/>
            <pc:sldMk cId="696835770" sldId="287"/>
            <ac:spMk id="5" creationId="{4B1A8362-6F8B-6A52-9FF9-487B297C37F4}"/>
          </ac:spMkLst>
        </pc:spChg>
      </pc:sldChg>
      <pc:sldChg chg="modSp mod setBg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210093545" sldId="289"/>
        </pc:sldMkLst>
        <pc:spChg chg="mod">
          <ac:chgData name="Kozlowski, Eliana" userId="S::1760006302@cvs.k12.mi.us::eb7423b3-3700-4d31-8106-eb8f9947f97a" providerId="AD" clId="Web-{73497629-B75D-8EF2-ACC4-959AA26468A9}" dt="2023-12-20T16:00:20.393" v="66"/>
          <ac:spMkLst>
            <pc:docMk/>
            <pc:sldMk cId="210093545" sldId="289"/>
            <ac:spMk id="6" creationId="{980059BE-6758-35FE-9C5F-78B7B7ED9C51}"/>
          </ac:spMkLst>
        </pc:spChg>
        <pc:picChg chg="mod modCrop">
          <ac:chgData name="Kozlowski, Eliana" userId="S::1760006302@cvs.k12.mi.us::eb7423b3-3700-4d31-8106-eb8f9947f97a" providerId="AD" clId="Web-{73497629-B75D-8EF2-ACC4-959AA26468A9}" dt="2023-12-20T16:03:04.383" v="73"/>
          <ac:picMkLst>
            <pc:docMk/>
            <pc:sldMk cId="210093545" sldId="289"/>
            <ac:picMk id="2" creationId="{37FD6E28-4CC7-937A-A98D-96A0C7E1F9E7}"/>
          </ac:picMkLst>
        </pc:picChg>
      </pc:sldChg>
      <pc:sldChg chg="modSp mod setBg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4114895646" sldId="291"/>
        </pc:sldMkLst>
        <pc:spChg chg="mod">
          <ac:chgData name="Kozlowski, Eliana" userId="S::1760006302@cvs.k12.mi.us::eb7423b3-3700-4d31-8106-eb8f9947f97a" providerId="AD" clId="Web-{73497629-B75D-8EF2-ACC4-959AA26468A9}" dt="2023-12-20T16:03:15.993" v="75"/>
          <ac:spMkLst>
            <pc:docMk/>
            <pc:sldMk cId="4114895646" sldId="291"/>
            <ac:spMk id="6" creationId="{980059BE-6758-35FE-9C5F-78B7B7ED9C51}"/>
          </ac:spMkLst>
        </pc:spChg>
      </pc:sldChg>
      <pc:sldChg chg="del mod">
        <pc:chgData name="Kozlowski, Eliana" userId="S::1760006302@cvs.k12.mi.us::eb7423b3-3700-4d31-8106-eb8f9947f97a" providerId="AD" clId="Web-{73497629-B75D-8EF2-ACC4-959AA26468A9}" dt="2023-12-20T16:06:42.657" v="117"/>
        <pc:sldMkLst>
          <pc:docMk/>
          <pc:sldMk cId="2279138467" sldId="292"/>
        </pc:sldMkLst>
      </pc:sldChg>
      <pc:sldChg chg="del mod">
        <pc:chgData name="Kozlowski, Eliana" userId="S::1760006302@cvs.k12.mi.us::eb7423b3-3700-4d31-8106-eb8f9947f97a" providerId="AD" clId="Web-{73497629-B75D-8EF2-ACC4-959AA26468A9}" dt="2023-12-20T16:06:40.157" v="114"/>
        <pc:sldMkLst>
          <pc:docMk/>
          <pc:sldMk cId="1928057022" sldId="293"/>
        </pc:sldMkLst>
      </pc:sldChg>
      <pc:sldChg chg="del mod">
        <pc:chgData name="Kozlowski, Eliana" userId="S::1760006302@cvs.k12.mi.us::eb7423b3-3700-4d31-8106-eb8f9947f97a" providerId="AD" clId="Web-{73497629-B75D-8EF2-ACC4-959AA26468A9}" dt="2023-12-20T16:06:37.876" v="112"/>
        <pc:sldMkLst>
          <pc:docMk/>
          <pc:sldMk cId="2646733042" sldId="294"/>
        </pc:sldMkLst>
      </pc:sldChg>
      <pc:sldChg chg="del mod">
        <pc:chgData name="Kozlowski, Eliana" userId="S::1760006302@cvs.k12.mi.us::eb7423b3-3700-4d31-8106-eb8f9947f97a" providerId="AD" clId="Web-{73497629-B75D-8EF2-ACC4-959AA26468A9}" dt="2023-12-20T16:06:39.079" v="113"/>
        <pc:sldMkLst>
          <pc:docMk/>
          <pc:sldMk cId="3124440396" sldId="295"/>
        </pc:sldMkLst>
      </pc:sldChg>
      <pc:sldChg chg="del mod">
        <pc:chgData name="Kozlowski, Eliana" userId="S::1760006302@cvs.k12.mi.us::eb7423b3-3700-4d31-8106-eb8f9947f97a" providerId="AD" clId="Web-{73497629-B75D-8EF2-ACC4-959AA26468A9}" dt="2023-12-20T16:06:40.891" v="115"/>
        <pc:sldMkLst>
          <pc:docMk/>
          <pc:sldMk cId="2008246346" sldId="296"/>
        </pc:sldMkLst>
      </pc:sldChg>
      <pc:sldChg chg="del mod">
        <pc:chgData name="Kozlowski, Eliana" userId="S::1760006302@cvs.k12.mi.us::eb7423b3-3700-4d31-8106-eb8f9947f97a" providerId="AD" clId="Web-{73497629-B75D-8EF2-ACC4-959AA26468A9}" dt="2023-12-20T16:06:41.673" v="116"/>
        <pc:sldMkLst>
          <pc:docMk/>
          <pc:sldMk cId="1827542471" sldId="297"/>
        </pc:sldMkLst>
      </pc:sldChg>
      <pc:sldChg chg="modSp mod">
        <pc:chgData name="Kozlowski, Eliana" userId="S::1760006302@cvs.k12.mi.us::eb7423b3-3700-4d31-8106-eb8f9947f97a" providerId="AD" clId="Web-{73497629-B75D-8EF2-ACC4-959AA26468A9}" dt="2023-12-20T17:29:18.258" v="706"/>
        <pc:sldMkLst>
          <pc:docMk/>
          <pc:sldMk cId="347126249" sldId="298"/>
        </pc:sldMkLst>
        <pc:spChg chg="mod">
          <ac:chgData name="Kozlowski, Eliana" userId="S::1760006302@cvs.k12.mi.us::eb7423b3-3700-4d31-8106-eb8f9947f97a" providerId="AD" clId="Web-{73497629-B75D-8EF2-ACC4-959AA26468A9}" dt="2023-12-20T17:29:18.258" v="706"/>
          <ac:spMkLst>
            <pc:docMk/>
            <pc:sldMk cId="347126249" sldId="298"/>
            <ac:spMk id="8" creationId="{46B44A3F-5167-B3E7-D121-0CA120B8ED9A}"/>
          </ac:spMkLst>
        </pc:spChg>
      </pc:sldChg>
      <pc:sldChg chg="del mod">
        <pc:chgData name="Kozlowski, Eliana" userId="S::1760006302@cvs.k12.mi.us::eb7423b3-3700-4d31-8106-eb8f9947f97a" providerId="AD" clId="Web-{73497629-B75D-8EF2-ACC4-959AA26468A9}" dt="2023-12-20T16:06:44.438" v="119"/>
        <pc:sldMkLst>
          <pc:docMk/>
          <pc:sldMk cId="3366656458" sldId="303"/>
        </pc:sldMkLst>
      </pc:sldChg>
      <pc:sldChg chg="modSp mod">
        <pc:chgData name="Kozlowski, Eliana" userId="S::1760006302@cvs.k12.mi.us::eb7423b3-3700-4d31-8106-eb8f9947f97a" providerId="AD" clId="Web-{73497629-B75D-8EF2-ACC4-959AA26468A9}" dt="2023-12-20T16:06:10.203" v="101"/>
        <pc:sldMkLst>
          <pc:docMk/>
          <pc:sldMk cId="492136918" sldId="305"/>
        </pc:sldMkLst>
        <pc:spChg chg="mod">
          <ac:chgData name="Kozlowski, Eliana" userId="S::1760006302@cvs.k12.mi.us::eb7423b3-3700-4d31-8106-eb8f9947f97a" providerId="AD" clId="Web-{73497629-B75D-8EF2-ACC4-959AA26468A9}" dt="2023-12-20T16:06:01.624" v="99"/>
          <ac:spMkLst>
            <pc:docMk/>
            <pc:sldMk cId="492136918" sldId="305"/>
            <ac:spMk id="5" creationId="{DF05C168-5D24-B930-A5B1-4285FA344E70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06:10.203" v="101"/>
          <ac:spMkLst>
            <pc:docMk/>
            <pc:sldMk cId="492136918" sldId="305"/>
            <ac:spMk id="6" creationId="{780D7818-69EF-8E6B-F108-6B77E31C148E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06:06.749" v="100"/>
          <ac:spMkLst>
            <pc:docMk/>
            <pc:sldMk cId="492136918" sldId="305"/>
            <ac:spMk id="7" creationId="{CD56C64D-5F1E-4B0E-371C-9D0F1D4EC1C9}"/>
          </ac:spMkLst>
        </pc:spChg>
      </pc:sldChg>
      <pc:sldChg chg="modSp mod setBg modClrScheme chgLayout">
        <pc:chgData name="Kozlowski, Eliana" userId="S::1760006302@cvs.k12.mi.us::eb7423b3-3700-4d31-8106-eb8f9947f97a" providerId="AD" clId="Web-{73497629-B75D-8EF2-ACC4-959AA26468A9}" dt="2023-12-20T16:03:49.666" v="81"/>
        <pc:sldMkLst>
          <pc:docMk/>
          <pc:sldMk cId="2861633552" sldId="306"/>
        </pc:sldMkLst>
        <pc:spChg chg="mod ord">
          <ac:chgData name="Kozlowski, Eliana" userId="S::1760006302@cvs.k12.mi.us::eb7423b3-3700-4d31-8106-eb8f9947f97a" providerId="AD" clId="Web-{73497629-B75D-8EF2-ACC4-959AA26468A9}" dt="2023-12-20T12:14:37.471" v="51"/>
          <ac:spMkLst>
            <pc:docMk/>
            <pc:sldMk cId="2861633552" sldId="306"/>
            <ac:spMk id="2" creationId="{8966929B-998F-3FDD-FB50-9683D97B1CCB}"/>
          </ac:spMkLst>
        </pc:spChg>
        <pc:spChg chg="mod ord">
          <ac:chgData name="Kozlowski, Eliana" userId="S::1760006302@cvs.k12.mi.us::eb7423b3-3700-4d31-8106-eb8f9947f97a" providerId="AD" clId="Web-{73497629-B75D-8EF2-ACC4-959AA26468A9}" dt="2023-12-20T12:14:51.269" v="54" actId="1076"/>
          <ac:spMkLst>
            <pc:docMk/>
            <pc:sldMk cId="2861633552" sldId="306"/>
            <ac:spMk id="3" creationId="{580F8E29-4AA5-4E44-FA59-EFFC7D71D8A3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2:14:45.784" v="53"/>
          <ac:spMkLst>
            <pc:docMk/>
            <pc:sldMk cId="2861633552" sldId="306"/>
            <ac:spMk id="5" creationId="{4B1A8362-6F8B-6A52-9FF9-487B297C37F4}"/>
          </ac:spMkLst>
        </pc:spChg>
      </pc:sldChg>
      <pc:sldChg chg="modSp add replId">
        <pc:chgData name="Kozlowski, Eliana" userId="S::1760006302@cvs.k12.mi.us::eb7423b3-3700-4d31-8106-eb8f9947f97a" providerId="AD" clId="Web-{73497629-B75D-8EF2-ACC4-959AA26468A9}" dt="2023-12-20T16:11:45.496" v="302" actId="20577"/>
        <pc:sldMkLst>
          <pc:docMk/>
          <pc:sldMk cId="2805062747" sldId="307"/>
        </pc:sldMkLst>
        <pc:spChg chg="mod">
          <ac:chgData name="Kozlowski, Eliana" userId="S::1760006302@cvs.k12.mi.us::eb7423b3-3700-4d31-8106-eb8f9947f97a" providerId="AD" clId="Web-{73497629-B75D-8EF2-ACC4-959AA26468A9}" dt="2023-12-20T16:10:36.306" v="237" actId="20577"/>
          <ac:spMkLst>
            <pc:docMk/>
            <pc:sldMk cId="2805062747" sldId="307"/>
            <ac:spMk id="2" creationId="{2C4496EC-224B-5446-9F87-03A2CF863358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11:45.496" v="302" actId="20577"/>
          <ac:spMkLst>
            <pc:docMk/>
            <pc:sldMk cId="2805062747" sldId="307"/>
            <ac:spMk id="8" creationId="{98F2F3D3-2208-8B3D-1BB7-00B2F039990C}"/>
          </ac:spMkLst>
        </pc:spChg>
      </pc:sldChg>
      <pc:sldChg chg="modSp add replId">
        <pc:chgData name="Kozlowski, Eliana" userId="S::1760006302@cvs.k12.mi.us::eb7423b3-3700-4d31-8106-eb8f9947f97a" providerId="AD" clId="Web-{73497629-B75D-8EF2-ACC4-959AA26468A9}" dt="2023-12-20T16:13:00.374" v="376" actId="20577"/>
        <pc:sldMkLst>
          <pc:docMk/>
          <pc:sldMk cId="3257704790" sldId="308"/>
        </pc:sldMkLst>
        <pc:spChg chg="mod">
          <ac:chgData name="Kozlowski, Eliana" userId="S::1760006302@cvs.k12.mi.us::eb7423b3-3700-4d31-8106-eb8f9947f97a" providerId="AD" clId="Web-{73497629-B75D-8EF2-ACC4-959AA26468A9}" dt="2023-12-20T16:12:01.997" v="310" actId="20577"/>
          <ac:spMkLst>
            <pc:docMk/>
            <pc:sldMk cId="3257704790" sldId="308"/>
            <ac:spMk id="2" creationId="{D3B5EAA4-FF49-48F7-0430-D774E6218C40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13:00.374" v="376" actId="20577"/>
          <ac:spMkLst>
            <pc:docMk/>
            <pc:sldMk cId="3257704790" sldId="308"/>
            <ac:spMk id="8" creationId="{358F8796-0727-B315-9490-37986F6BC12B}"/>
          </ac:spMkLst>
        </pc:spChg>
      </pc:sldChg>
      <pc:sldChg chg="addSp delSp modSp add replId">
        <pc:chgData name="Kozlowski, Eliana" userId="S::1760006302@cvs.k12.mi.us::eb7423b3-3700-4d31-8106-eb8f9947f97a" providerId="AD" clId="Web-{73497629-B75D-8EF2-ACC4-959AA26468A9}" dt="2023-12-20T16:15:37.411" v="477" actId="20577"/>
        <pc:sldMkLst>
          <pc:docMk/>
          <pc:sldMk cId="1565683530" sldId="309"/>
        </pc:sldMkLst>
        <pc:spChg chg="mod">
          <ac:chgData name="Kozlowski, Eliana" userId="S::1760006302@cvs.k12.mi.us::eb7423b3-3700-4d31-8106-eb8f9947f97a" providerId="AD" clId="Web-{73497629-B75D-8EF2-ACC4-959AA26468A9}" dt="2023-12-20T16:13:44.469" v="403" actId="20577"/>
          <ac:spMkLst>
            <pc:docMk/>
            <pc:sldMk cId="1565683530" sldId="309"/>
            <ac:spMk id="2" creationId="{28376619-F412-7C60-1A30-3528BED3BB44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15:37.411" v="477" actId="20577"/>
          <ac:spMkLst>
            <pc:docMk/>
            <pc:sldMk cId="1565683530" sldId="309"/>
            <ac:spMk id="8" creationId="{40EC5DD5-3720-BAB8-91C7-865F335539AB}"/>
          </ac:spMkLst>
        </pc:spChg>
        <pc:picChg chg="del">
          <ac:chgData name="Kozlowski, Eliana" userId="S::1760006302@cvs.k12.mi.us::eb7423b3-3700-4d31-8106-eb8f9947f97a" providerId="AD" clId="Web-{73497629-B75D-8EF2-ACC4-959AA26468A9}" dt="2023-12-20T16:13:45.126" v="404"/>
          <ac:picMkLst>
            <pc:docMk/>
            <pc:sldMk cId="1565683530" sldId="309"/>
            <ac:picMk id="3" creationId="{1E0A6EED-7585-DFF6-A616-57889B3820F4}"/>
          </ac:picMkLst>
        </pc:picChg>
        <pc:picChg chg="add mod">
          <ac:chgData name="Kozlowski, Eliana" userId="S::1760006302@cvs.k12.mi.us::eb7423b3-3700-4d31-8106-eb8f9947f97a" providerId="AD" clId="Web-{73497629-B75D-8EF2-ACC4-959AA26468A9}" dt="2023-12-20T16:13:53.860" v="409" actId="1076"/>
          <ac:picMkLst>
            <pc:docMk/>
            <pc:sldMk cId="1565683530" sldId="309"/>
            <ac:picMk id="4" creationId="{E6572CC8-EC15-A1FF-C72B-AEE15EC3E0C7}"/>
          </ac:picMkLst>
        </pc:picChg>
        <pc:picChg chg="add del mod">
          <ac:chgData name="Kozlowski, Eliana" userId="S::1760006302@cvs.k12.mi.us::eb7423b3-3700-4d31-8106-eb8f9947f97a" providerId="AD" clId="Web-{73497629-B75D-8EF2-ACC4-959AA26468A9}" dt="2023-12-20T16:14:50.472" v="445"/>
          <ac:picMkLst>
            <pc:docMk/>
            <pc:sldMk cId="1565683530" sldId="309"/>
            <ac:picMk id="6" creationId="{3E4AF62B-DDE6-57D6-B62F-6D907738BA3A}"/>
          </ac:picMkLst>
        </pc:picChg>
      </pc:sldChg>
      <pc:sldChg chg="modSp add ord replId">
        <pc:chgData name="Kozlowski, Eliana" userId="S::1760006302@cvs.k12.mi.us::eb7423b3-3700-4d31-8106-eb8f9947f97a" providerId="AD" clId="Web-{73497629-B75D-8EF2-ACC4-959AA26468A9}" dt="2023-12-20T16:16:26.772" v="523" actId="20577"/>
        <pc:sldMkLst>
          <pc:docMk/>
          <pc:sldMk cId="670872693" sldId="310"/>
        </pc:sldMkLst>
        <pc:spChg chg="mod">
          <ac:chgData name="Kozlowski, Eliana" userId="S::1760006302@cvs.k12.mi.us::eb7423b3-3700-4d31-8106-eb8f9947f97a" providerId="AD" clId="Web-{73497629-B75D-8EF2-ACC4-959AA26468A9}" dt="2023-12-20T16:15:05.847" v="451" actId="20577"/>
          <ac:spMkLst>
            <pc:docMk/>
            <pc:sldMk cId="670872693" sldId="310"/>
            <ac:spMk id="2" creationId="{EADD150F-FA59-9977-0670-6594180DCE15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16:26.772" v="523" actId="20577"/>
          <ac:spMkLst>
            <pc:docMk/>
            <pc:sldMk cId="670872693" sldId="310"/>
            <ac:spMk id="8" creationId="{1F78ACD7-464E-167C-BF70-0B91BB561D29}"/>
          </ac:spMkLst>
        </pc:spChg>
      </pc:sldChg>
      <pc:sldChg chg="addSp delSp modSp add ord replId">
        <pc:chgData name="Kozlowski, Eliana" userId="S::1760006302@cvs.k12.mi.us::eb7423b3-3700-4d31-8106-eb8f9947f97a" providerId="AD" clId="Web-{73497629-B75D-8EF2-ACC4-959AA26468A9}" dt="2023-12-20T16:18:55.278" v="633" actId="20577"/>
        <pc:sldMkLst>
          <pc:docMk/>
          <pc:sldMk cId="2690685686" sldId="311"/>
        </pc:sldMkLst>
        <pc:spChg chg="mod">
          <ac:chgData name="Kozlowski, Eliana" userId="S::1760006302@cvs.k12.mi.us::eb7423b3-3700-4d31-8106-eb8f9947f97a" providerId="AD" clId="Web-{73497629-B75D-8EF2-ACC4-959AA26468A9}" dt="2023-12-20T16:17:30.150" v="556" actId="20577"/>
          <ac:spMkLst>
            <pc:docMk/>
            <pc:sldMk cId="2690685686" sldId="311"/>
            <ac:spMk id="2" creationId="{E3F45557-B25B-6B80-65CE-F437F1C05DB1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6:18:55.278" v="633" actId="20577"/>
          <ac:spMkLst>
            <pc:docMk/>
            <pc:sldMk cId="2690685686" sldId="311"/>
            <ac:spMk id="8" creationId="{74E7D891-D9C7-8AC2-ABFC-09994776478B}"/>
          </ac:spMkLst>
        </pc:spChg>
        <pc:picChg chg="add mod">
          <ac:chgData name="Kozlowski, Eliana" userId="S::1760006302@cvs.k12.mi.us::eb7423b3-3700-4d31-8106-eb8f9947f97a" providerId="AD" clId="Web-{73497629-B75D-8EF2-ACC4-959AA26468A9}" dt="2023-12-20T16:17:23.602" v="554" actId="1076"/>
          <ac:picMkLst>
            <pc:docMk/>
            <pc:sldMk cId="2690685686" sldId="311"/>
            <ac:picMk id="3" creationId="{F8FDABE2-2032-9564-C656-ABB950732F5E}"/>
          </ac:picMkLst>
        </pc:picChg>
        <pc:picChg chg="del">
          <ac:chgData name="Kozlowski, Eliana" userId="S::1760006302@cvs.k12.mi.us::eb7423b3-3700-4d31-8106-eb8f9947f97a" providerId="AD" clId="Web-{73497629-B75D-8EF2-ACC4-959AA26468A9}" dt="2023-12-20T16:16:52.039" v="547"/>
          <ac:picMkLst>
            <pc:docMk/>
            <pc:sldMk cId="2690685686" sldId="311"/>
            <ac:picMk id="4" creationId="{108E9F7A-C9B7-7754-22DD-89C9AE9373DE}"/>
          </ac:picMkLst>
        </pc:picChg>
      </pc:sldChg>
      <pc:sldChg chg="addSp delSp modSp add replId">
        <pc:chgData name="Kozlowski, Eliana" userId="S::1760006302@cvs.k12.mi.us::eb7423b3-3700-4d31-8106-eb8f9947f97a" providerId="AD" clId="Web-{73497629-B75D-8EF2-ACC4-959AA26468A9}" dt="2023-12-20T17:28:57.273" v="705" actId="20577"/>
        <pc:sldMkLst>
          <pc:docMk/>
          <pc:sldMk cId="3171477495" sldId="312"/>
        </pc:sldMkLst>
        <pc:spChg chg="mod">
          <ac:chgData name="Kozlowski, Eliana" userId="S::1760006302@cvs.k12.mi.us::eb7423b3-3700-4d31-8106-eb8f9947f97a" providerId="AD" clId="Web-{73497629-B75D-8EF2-ACC4-959AA26468A9}" dt="2023-12-20T16:19:16.263" v="647" actId="20577"/>
          <ac:spMkLst>
            <pc:docMk/>
            <pc:sldMk cId="3171477495" sldId="312"/>
            <ac:spMk id="2" creationId="{6C4DA8A4-1492-ADDE-1207-9DFE50FCE1BA}"/>
          </ac:spMkLst>
        </pc:spChg>
        <pc:spChg chg="mod">
          <ac:chgData name="Kozlowski, Eliana" userId="S::1760006302@cvs.k12.mi.us::eb7423b3-3700-4d31-8106-eb8f9947f97a" providerId="AD" clId="Web-{73497629-B75D-8EF2-ACC4-959AA26468A9}" dt="2023-12-20T17:28:57.273" v="705" actId="20577"/>
          <ac:spMkLst>
            <pc:docMk/>
            <pc:sldMk cId="3171477495" sldId="312"/>
            <ac:spMk id="8" creationId="{276C81DD-7000-3D58-B7BE-A2FB6CC16D33}"/>
          </ac:spMkLst>
        </pc:spChg>
        <pc:picChg chg="add mod">
          <ac:chgData name="Kozlowski, Eliana" userId="S::1760006302@cvs.k12.mi.us::eb7423b3-3700-4d31-8106-eb8f9947f97a" providerId="AD" clId="Web-{73497629-B75D-8EF2-ACC4-959AA26468A9}" dt="2023-12-20T16:19:43.592" v="654" actId="1076"/>
          <ac:picMkLst>
            <pc:docMk/>
            <pc:sldMk cId="3171477495" sldId="312"/>
            <ac:picMk id="3" creationId="{86D66317-D9F5-D589-AA11-57975BFB1A37}"/>
          </ac:picMkLst>
        </pc:picChg>
        <pc:picChg chg="del">
          <ac:chgData name="Kozlowski, Eliana" userId="S::1760006302@cvs.k12.mi.us::eb7423b3-3700-4d31-8106-eb8f9947f97a" providerId="AD" clId="Web-{73497629-B75D-8EF2-ACC4-959AA26468A9}" dt="2023-12-20T16:19:18.028" v="648"/>
          <ac:picMkLst>
            <pc:docMk/>
            <pc:sldMk cId="3171477495" sldId="312"/>
            <ac:picMk id="4" creationId="{44101D4D-1D5F-AED6-D89F-5DCE43C397A9}"/>
          </ac:picMkLst>
        </pc:picChg>
      </pc:sldChg>
      <pc:sldMasterChg chg="mod setBg modSldLayout">
        <pc:chgData name="Kozlowski, Eliana" userId="S::1760006302@cvs.k12.mi.us::eb7423b3-3700-4d31-8106-eb8f9947f97a" providerId="AD" clId="Web-{73497629-B75D-8EF2-ACC4-959AA26468A9}" dt="2023-12-20T16:03:49.666" v="81"/>
        <pc:sldMasterMkLst>
          <pc:docMk/>
          <pc:sldMasterMk cId="2460954070" sldId="2147483660"/>
        </pc:sldMasterMkLst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Kozlowski, Eliana" userId="S::1760006302@cvs.k12.mi.us::eb7423b3-3700-4d31-8106-eb8f9947f97a" providerId="AD" clId="Web-{73497629-B75D-8EF2-ACC4-959AA26468A9}" dt="2023-12-20T16:03:49.666" v="81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clId="Web-{953481B9-4C32-5B82-75C4-F10259BF9CC8}"/>
    <pc:docChg chg="delSld">
      <pc:chgData name="" userId="" providerId="" clId="Web-{953481B9-4C32-5B82-75C4-F10259BF9CC8}" dt="2023-11-09T13:36:10.941" v="0"/>
      <pc:docMkLst>
        <pc:docMk/>
      </pc:docMkLst>
      <pc:sldChg chg="del">
        <pc:chgData name="" userId="" providerId="" clId="Web-{953481B9-4C32-5B82-75C4-F10259BF9CC8}" dt="2023-11-09T13:36:10.941" v="0"/>
        <pc:sldMkLst>
          <pc:docMk/>
          <pc:sldMk cId="3860876325" sldId="286"/>
        </pc:sldMkLst>
      </pc:sldChg>
    </pc:docChg>
  </pc:docChgLst>
  <pc:docChgLst>
    <pc:chgData name="Koneval, McKenna" userId="S::1760002948@cvs.k12.mi.us::689ee933-f984-4137-a0d2-221618aca614" providerId="AD" clId="Web-{08D2BE38-BB6B-7431-150D-01DC0EAA2156}"/>
    <pc:docChg chg="modSld">
      <pc:chgData name="Koneval, McKenna" userId="S::1760002948@cvs.k12.mi.us::689ee933-f984-4137-a0d2-221618aca614" providerId="AD" clId="Web-{08D2BE38-BB6B-7431-150D-01DC0EAA2156}" dt="2023-09-11T00:03:42.612" v="52"/>
      <pc:docMkLst>
        <pc:docMk/>
      </pc:docMkLst>
      <pc:sldChg chg="addSp delSp modSp">
        <pc:chgData name="Koneval, McKenna" userId="S::1760002948@cvs.k12.mi.us::689ee933-f984-4137-a0d2-221618aca614" providerId="AD" clId="Web-{08D2BE38-BB6B-7431-150D-01DC0EAA2156}" dt="2023-09-11T00:03:42.612" v="52"/>
        <pc:sldMkLst>
          <pc:docMk/>
          <pc:sldMk cId="3178868402" sldId="274"/>
        </pc:sldMkLst>
        <pc:spChg chg="mod">
          <ac:chgData name="Koneval, McKenna" userId="S::1760002948@cvs.k12.mi.us::689ee933-f984-4137-a0d2-221618aca614" providerId="AD" clId="Web-{08D2BE38-BB6B-7431-150D-01DC0EAA2156}" dt="2023-09-11T00:00:36.198" v="51" actId="1076"/>
          <ac:spMkLst>
            <pc:docMk/>
            <pc:sldMk cId="3178868402" sldId="274"/>
            <ac:spMk id="2" creationId="{9E70049E-3D1B-34CA-328D-9108CD6A304B}"/>
          </ac:spMkLst>
        </pc:spChg>
        <pc:spChg chg="mod">
          <ac:chgData name="Koneval, McKenna" userId="S::1760002948@cvs.k12.mi.us::689ee933-f984-4137-a0d2-221618aca614" providerId="AD" clId="Web-{08D2BE38-BB6B-7431-150D-01DC0EAA2156}" dt="2023-09-11T00:00:31.776" v="50" actId="1076"/>
          <ac:spMkLst>
            <pc:docMk/>
            <pc:sldMk cId="3178868402" sldId="274"/>
            <ac:spMk id="3" creationId="{AE379BDF-E99E-55E9-16DA-86DC29B756FC}"/>
          </ac:spMkLst>
        </pc:spChg>
        <pc:spChg chg="del mod">
          <ac:chgData name="Koneval, McKenna" userId="S::1760002948@cvs.k12.mi.us::689ee933-f984-4137-a0d2-221618aca614" providerId="AD" clId="Web-{08D2BE38-BB6B-7431-150D-01DC0EAA2156}" dt="2023-09-10T23:59:59.963" v="32"/>
          <ac:spMkLst>
            <pc:docMk/>
            <pc:sldMk cId="3178868402" sldId="274"/>
            <ac:spMk id="5" creationId="{B6D481E7-1894-150E-093A-54282FC38DC3}"/>
          </ac:spMkLst>
        </pc:spChg>
        <pc:spChg chg="add">
          <ac:chgData name="Koneval, McKenna" userId="S::1760002948@cvs.k12.mi.us::689ee933-f984-4137-a0d2-221618aca614" providerId="AD" clId="Web-{08D2BE38-BB6B-7431-150D-01DC0EAA2156}" dt="2023-09-11T00:03:42.612" v="52"/>
          <ac:spMkLst>
            <pc:docMk/>
            <pc:sldMk cId="3178868402" sldId="274"/>
            <ac:spMk id="6" creationId="{CFFEFE19-ED63-BA37-6C6C-CD712E663E38}"/>
          </ac:spMkLst>
        </pc:spChg>
      </pc:sldChg>
    </pc:docChg>
  </pc:docChgLst>
  <pc:docChgLst>
    <pc:chgData name="Toma, Eemi" userId="0c508fed-9856-4108-9fdc-e016224aec9c" providerId="ADAL" clId="{1B2FD5B5-3BE7-8A42-A6C0-BAFA611B3F11}"/>
    <pc:docChg chg="modSld">
      <pc:chgData name="Toma, Eemi" userId="0c508fed-9856-4108-9fdc-e016224aec9c" providerId="ADAL" clId="{1B2FD5B5-3BE7-8A42-A6C0-BAFA611B3F11}" dt="2023-11-30T23:45:59.334" v="1" actId="1076"/>
      <pc:docMkLst>
        <pc:docMk/>
      </pc:docMkLst>
      <pc:sldChg chg="addSp modSp">
        <pc:chgData name="Toma, Eemi" userId="0c508fed-9856-4108-9fdc-e016224aec9c" providerId="ADAL" clId="{1B2FD5B5-3BE7-8A42-A6C0-BAFA611B3F11}" dt="2023-11-30T23:45:59.334" v="1" actId="1076"/>
        <pc:sldMkLst>
          <pc:docMk/>
          <pc:sldMk cId="3621207205" sldId="300"/>
        </pc:sldMkLst>
        <pc:picChg chg="add mod">
          <ac:chgData name="Toma, Eemi" userId="0c508fed-9856-4108-9fdc-e016224aec9c" providerId="ADAL" clId="{1B2FD5B5-3BE7-8A42-A6C0-BAFA611B3F11}" dt="2023-11-30T23:45:59.334" v="1" actId="1076"/>
          <ac:picMkLst>
            <pc:docMk/>
            <pc:sldMk cId="3621207205" sldId="300"/>
            <ac:picMk id="3" creationId="{38B337A3-853E-C803-459C-BE1432BB4AC8}"/>
          </ac:picMkLst>
        </pc:picChg>
      </pc:sldChg>
    </pc:docChg>
  </pc:docChgLst>
  <pc:docChgLst>
    <pc:chgData name="Quaglia, Mario" userId="S::1760003782@cvs.k12.mi.us::a049fb1f-4363-485d-8337-aee452eef39a" providerId="AD" clId="Web-{471CF632-EB80-7305-59E4-544318A99D17}"/>
    <pc:docChg chg="modSld">
      <pc:chgData name="Quaglia, Mario" userId="S::1760003782@cvs.k12.mi.us::a049fb1f-4363-485d-8337-aee452eef39a" providerId="AD" clId="Web-{471CF632-EB80-7305-59E4-544318A99D17}" dt="2023-11-10T16:11:12.895" v="11" actId="20577"/>
      <pc:docMkLst>
        <pc:docMk/>
      </pc:docMkLst>
      <pc:sldChg chg="modSp">
        <pc:chgData name="Quaglia, Mario" userId="S::1760003782@cvs.k12.mi.us::a049fb1f-4363-485d-8337-aee452eef39a" providerId="AD" clId="Web-{471CF632-EB80-7305-59E4-544318A99D17}" dt="2023-11-10T16:11:12.895" v="11" actId="20577"/>
        <pc:sldMkLst>
          <pc:docMk/>
          <pc:sldMk cId="142337738" sldId="271"/>
        </pc:sldMkLst>
        <pc:spChg chg="mod">
          <ac:chgData name="Quaglia, Mario" userId="S::1760003782@cvs.k12.mi.us::a049fb1f-4363-485d-8337-aee452eef39a" providerId="AD" clId="Web-{471CF632-EB80-7305-59E4-544318A99D17}" dt="2023-11-10T16:11:07.863" v="4" actId="20577"/>
          <ac:spMkLst>
            <pc:docMk/>
            <pc:sldMk cId="142337738" sldId="271"/>
            <ac:spMk id="7" creationId="{B0FB339D-818E-CC71-33EF-1D7B30679455}"/>
          </ac:spMkLst>
        </pc:spChg>
        <pc:spChg chg="mod">
          <ac:chgData name="Quaglia, Mario" userId="S::1760003782@cvs.k12.mi.us::a049fb1f-4363-485d-8337-aee452eef39a" providerId="AD" clId="Web-{471CF632-EB80-7305-59E4-544318A99D17}" dt="2023-11-10T16:11:12.895" v="11" actId="20577"/>
          <ac:spMkLst>
            <pc:docMk/>
            <pc:sldMk cId="142337738" sldId="271"/>
            <ac:spMk id="8" creationId="{6C4D7462-49DB-157B-9897-BDB8BAFCB0E1}"/>
          </ac:spMkLst>
        </pc:spChg>
      </pc:sldChg>
    </pc:docChg>
  </pc:docChgLst>
  <pc:docChgLst>
    <pc:chgData name="Quaglia, Mario" userId="S::1760003782@cvs.k12.mi.us::a049fb1f-4363-485d-8337-aee452eef39a" providerId="AD" clId="Web-{953481B9-4C32-5B82-75C4-F10259BF9CC8}"/>
    <pc:docChg chg="addSld delSld modSld">
      <pc:chgData name="Quaglia, Mario" userId="S::1760003782@cvs.k12.mi.us::a049fb1f-4363-485d-8337-aee452eef39a" providerId="AD" clId="Web-{953481B9-4C32-5B82-75C4-F10259BF9CC8}" dt="2023-11-09T14:06:41.879" v="405" actId="20577"/>
      <pc:docMkLst>
        <pc:docMk/>
      </pc:docMkLst>
      <pc:sldChg chg="modSp">
        <pc:chgData name="Quaglia, Mario" userId="S::1760003782@cvs.k12.mi.us::a049fb1f-4363-485d-8337-aee452eef39a" providerId="AD" clId="Web-{953481B9-4C32-5B82-75C4-F10259BF9CC8}" dt="2023-11-09T13:59:12.555" v="381" actId="20577"/>
        <pc:sldMkLst>
          <pc:docMk/>
          <pc:sldMk cId="109857222" sldId="256"/>
        </pc:sldMkLst>
        <pc:spChg chg="mod">
          <ac:chgData name="Quaglia, Mario" userId="S::1760003782@cvs.k12.mi.us::a049fb1f-4363-485d-8337-aee452eef39a" providerId="AD" clId="Web-{953481B9-4C32-5B82-75C4-F10259BF9CC8}" dt="2023-11-09T13:36:23.707" v="14" actId="20577"/>
          <ac:spMkLst>
            <pc:docMk/>
            <pc:sldMk cId="109857222" sldId="256"/>
            <ac:spMk id="7" creationId="{CA4E25B4-E4AD-2F86-0143-81DB8927DFC4}"/>
          </ac:spMkLst>
        </pc:spChg>
        <pc:spChg chg="mod">
          <ac:chgData name="Quaglia, Mario" userId="S::1760003782@cvs.k12.mi.us::a049fb1f-4363-485d-8337-aee452eef39a" providerId="AD" clId="Web-{953481B9-4C32-5B82-75C4-F10259BF9CC8}" dt="2023-11-09T13:59:12.555" v="381" actId="20577"/>
          <ac:spMkLst>
            <pc:docMk/>
            <pc:sldMk cId="109857222" sldId="256"/>
            <ac:spMk id="11" creationId="{342DA78F-6AE3-3F3A-6B62-ABC6239E6EEF}"/>
          </ac:spMkLst>
        </pc:spChg>
      </pc:sldChg>
      <pc:sldChg chg="addSp delSp modSp">
        <pc:chgData name="Quaglia, Mario" userId="S::1760003782@cvs.k12.mi.us::a049fb1f-4363-485d-8337-aee452eef39a" providerId="AD" clId="Web-{953481B9-4C32-5B82-75C4-F10259BF9CC8}" dt="2023-11-09T14:06:41.879" v="405" actId="20577"/>
        <pc:sldMkLst>
          <pc:docMk/>
          <pc:sldMk cId="1774220828" sldId="261"/>
        </pc:sldMkLst>
        <pc:spChg chg="mod">
          <ac:chgData name="Quaglia, Mario" userId="S::1760003782@cvs.k12.mi.us::a049fb1f-4363-485d-8337-aee452eef39a" providerId="AD" clId="Web-{953481B9-4C32-5B82-75C4-F10259BF9CC8}" dt="2023-11-09T14:06:41.879" v="405" actId="20577"/>
          <ac:spMkLst>
            <pc:docMk/>
            <pc:sldMk cId="1774220828" sldId="261"/>
            <ac:spMk id="10" creationId="{490319B9-A8C8-807D-AF41-5D8A65321B52}"/>
          </ac:spMkLst>
        </pc:spChg>
        <pc:spChg chg="mod">
          <ac:chgData name="Quaglia, Mario" userId="S::1760003782@cvs.k12.mi.us::a049fb1f-4363-485d-8337-aee452eef39a" providerId="AD" clId="Web-{953481B9-4C32-5B82-75C4-F10259BF9CC8}" dt="2023-11-09T14:02:26.123" v="390" actId="20577"/>
          <ac:spMkLst>
            <pc:docMk/>
            <pc:sldMk cId="1774220828" sldId="261"/>
            <ac:spMk id="15" creationId="{5B0AD269-E476-AE0B-191E-C079911C4D8E}"/>
          </ac:spMkLst>
        </pc:spChg>
        <pc:picChg chg="add mod modCrop">
          <ac:chgData name="Quaglia, Mario" userId="S::1760003782@cvs.k12.mi.us::a049fb1f-4363-485d-8337-aee452eef39a" providerId="AD" clId="Web-{953481B9-4C32-5B82-75C4-F10259BF9CC8}" dt="2023-11-09T14:02:10.122" v="387" actId="1076"/>
          <ac:picMkLst>
            <pc:docMk/>
            <pc:sldMk cId="1774220828" sldId="261"/>
            <ac:picMk id="2" creationId="{215D2E3B-E65C-C74C-CA6E-A74B7D610AC5}"/>
          </ac:picMkLst>
        </pc:picChg>
        <pc:picChg chg="del">
          <ac:chgData name="Quaglia, Mario" userId="S::1760003782@cvs.k12.mi.us::a049fb1f-4363-485d-8337-aee452eef39a" providerId="AD" clId="Web-{953481B9-4C32-5B82-75C4-F10259BF9CC8}" dt="2023-11-09T14:00:06.994" v="382"/>
          <ac:picMkLst>
            <pc:docMk/>
            <pc:sldMk cId="1774220828" sldId="261"/>
            <ac:picMk id="11" creationId="{E5020E54-8482-D727-3E09-44928A25CC0B}"/>
          </ac:picMkLst>
        </pc:picChg>
      </pc:sldChg>
      <pc:sldChg chg="addSp delSp modSp">
        <pc:chgData name="Quaglia, Mario" userId="S::1760003782@cvs.k12.mi.us::a049fb1f-4363-485d-8337-aee452eef39a" providerId="AD" clId="Web-{953481B9-4C32-5B82-75C4-F10259BF9CC8}" dt="2023-11-09T13:51:34.683" v="181" actId="1076"/>
        <pc:sldMkLst>
          <pc:docMk/>
          <pc:sldMk cId="2367700163" sldId="267"/>
        </pc:sldMkLst>
        <pc:spChg chg="mod">
          <ac:chgData name="Quaglia, Mario" userId="S::1760003782@cvs.k12.mi.us::a049fb1f-4363-485d-8337-aee452eef39a" providerId="AD" clId="Web-{953481B9-4C32-5B82-75C4-F10259BF9CC8}" dt="2023-11-09T13:37:59.475" v="54" actId="20577"/>
          <ac:spMkLst>
            <pc:docMk/>
            <pc:sldMk cId="2367700163" sldId="267"/>
            <ac:spMk id="2" creationId="{549B2DBC-3F10-28E1-67CD-684A4CED31D9}"/>
          </ac:spMkLst>
        </pc:spChg>
        <pc:spChg chg="add del mod">
          <ac:chgData name="Quaglia, Mario" userId="S::1760003782@cvs.k12.mi.us::a049fb1f-4363-485d-8337-aee452eef39a" providerId="AD" clId="Web-{953481B9-4C32-5B82-75C4-F10259BF9CC8}" dt="2023-11-09T13:50:19.822" v="175"/>
          <ac:spMkLst>
            <pc:docMk/>
            <pc:sldMk cId="2367700163" sldId="267"/>
            <ac:spMk id="4" creationId="{33726764-252B-6E2D-C5B6-C49596BA38A8}"/>
          </ac:spMkLst>
        </pc:spChg>
        <pc:spChg chg="mod">
          <ac:chgData name="Quaglia, Mario" userId="S::1760003782@cvs.k12.mi.us::a049fb1f-4363-485d-8337-aee452eef39a" providerId="AD" clId="Web-{953481B9-4C32-5B82-75C4-F10259BF9CC8}" dt="2023-11-09T13:43:50.781" v="167" actId="20577"/>
          <ac:spMkLst>
            <pc:docMk/>
            <pc:sldMk cId="2367700163" sldId="267"/>
            <ac:spMk id="8" creationId="{6C4D7462-49DB-157B-9897-BDB8BAFCB0E1}"/>
          </ac:spMkLst>
        </pc:spChg>
        <pc:spChg chg="mod">
          <ac:chgData name="Quaglia, Mario" userId="S::1760003782@cvs.k12.mi.us::a049fb1f-4363-485d-8337-aee452eef39a" providerId="AD" clId="Web-{953481B9-4C32-5B82-75C4-F10259BF9CC8}" dt="2023-11-09T13:43:55.015" v="169" actId="20577"/>
          <ac:spMkLst>
            <pc:docMk/>
            <pc:sldMk cId="2367700163" sldId="267"/>
            <ac:spMk id="10" creationId="{8E085614-7D3B-F934-B33D-3241D88F6746}"/>
          </ac:spMkLst>
        </pc:spChg>
        <pc:picChg chg="del">
          <ac:chgData name="Quaglia, Mario" userId="S::1760003782@cvs.k12.mi.us::a049fb1f-4363-485d-8337-aee452eef39a" providerId="AD" clId="Web-{953481B9-4C32-5B82-75C4-F10259BF9CC8}" dt="2023-11-09T13:43:56.500" v="170"/>
          <ac:picMkLst>
            <pc:docMk/>
            <pc:sldMk cId="2367700163" sldId="267"/>
            <ac:picMk id="3" creationId="{B9A80261-6A3A-7847-999C-5612C20CC69C}"/>
          </ac:picMkLst>
        </pc:picChg>
        <pc:picChg chg="add mod modCrop">
          <ac:chgData name="Quaglia, Mario" userId="S::1760003782@cvs.k12.mi.us::a049fb1f-4363-485d-8337-aee452eef39a" providerId="AD" clId="Web-{953481B9-4C32-5B82-75C4-F10259BF9CC8}" dt="2023-11-09T13:51:34.683" v="181" actId="1076"/>
          <ac:picMkLst>
            <pc:docMk/>
            <pc:sldMk cId="2367700163" sldId="267"/>
            <ac:picMk id="6" creationId="{1DD942FA-1D77-89C9-5505-8EFA6F28AF36}"/>
          </ac:picMkLst>
        </pc:picChg>
      </pc:sldChg>
      <pc:sldChg chg="addSp delSp modSp">
        <pc:chgData name="Quaglia, Mario" userId="S::1760003782@cvs.k12.mi.us::a049fb1f-4363-485d-8337-aee452eef39a" providerId="AD" clId="Web-{953481B9-4C32-5B82-75C4-F10259BF9CC8}" dt="2023-11-09T13:57:36.818" v="332"/>
        <pc:sldMkLst>
          <pc:docMk/>
          <pc:sldMk cId="142337738" sldId="271"/>
        </pc:sldMkLst>
        <pc:spChg chg="mod">
          <ac:chgData name="Quaglia, Mario" userId="S::1760003782@cvs.k12.mi.us::a049fb1f-4363-485d-8337-aee452eef39a" providerId="AD" clId="Web-{953481B9-4C32-5B82-75C4-F10259BF9CC8}" dt="2023-11-09T13:53:26.624" v="331" actId="20577"/>
          <ac:spMkLst>
            <pc:docMk/>
            <pc:sldMk cId="142337738" sldId="271"/>
            <ac:spMk id="2" creationId="{549B2DBC-3F10-28E1-67CD-684A4CED31D9}"/>
          </ac:spMkLst>
        </pc:spChg>
        <pc:spChg chg="mod">
          <ac:chgData name="Quaglia, Mario" userId="S::1760003782@cvs.k12.mi.us::a049fb1f-4363-485d-8337-aee452eef39a" providerId="AD" clId="Web-{953481B9-4C32-5B82-75C4-F10259BF9CC8}" dt="2023-11-09T13:52:37.310" v="241" actId="20577"/>
          <ac:spMkLst>
            <pc:docMk/>
            <pc:sldMk cId="142337738" sldId="271"/>
            <ac:spMk id="7" creationId="{B0FB339D-818E-CC71-33EF-1D7B30679455}"/>
          </ac:spMkLst>
        </pc:spChg>
        <pc:spChg chg="mod">
          <ac:chgData name="Quaglia, Mario" userId="S::1760003782@cvs.k12.mi.us::a049fb1f-4363-485d-8337-aee452eef39a" providerId="AD" clId="Web-{953481B9-4C32-5B82-75C4-F10259BF9CC8}" dt="2023-11-09T13:53:07.420" v="297" actId="20577"/>
          <ac:spMkLst>
            <pc:docMk/>
            <pc:sldMk cId="142337738" sldId="271"/>
            <ac:spMk id="8" creationId="{6C4D7462-49DB-157B-9897-BDB8BAFCB0E1}"/>
          </ac:spMkLst>
        </pc:spChg>
        <pc:picChg chg="add del">
          <ac:chgData name="Quaglia, Mario" userId="S::1760003782@cvs.k12.mi.us::a049fb1f-4363-485d-8337-aee452eef39a" providerId="AD" clId="Web-{953481B9-4C32-5B82-75C4-F10259BF9CC8}" dt="2023-11-09T13:57:36.818" v="332"/>
          <ac:picMkLst>
            <pc:docMk/>
            <pc:sldMk cId="142337738" sldId="271"/>
            <ac:picMk id="6" creationId="{527A4988-C693-3798-4865-F54EA477CEF9}"/>
          </ac:picMkLst>
        </pc:picChg>
      </pc:sldChg>
      <pc:sldChg chg="add del">
        <pc:chgData name="Quaglia, Mario" userId="S::1760003782@cvs.k12.mi.us::a049fb1f-4363-485d-8337-aee452eef39a" providerId="AD" clId="Web-{953481B9-4C32-5B82-75C4-F10259BF9CC8}" dt="2023-11-09T13:37:23.739" v="40"/>
        <pc:sldMkLst>
          <pc:docMk/>
          <pc:sldMk cId="2028688712" sldId="288"/>
        </pc:sldMkLst>
      </pc:sldChg>
    </pc:docChg>
  </pc:docChgLst>
  <pc:docChgLst>
    <pc:chgData name="Durasevic, Matteo" userId="S::1760023904@cvs.k12.mi.us::e35f0339-09e5-4306-8d13-39c353c4bd56" providerId="AD" clId="Web-{D0B43DD6-84D8-2356-F8D5-A10304DBD998}"/>
    <pc:docChg chg="modSld">
      <pc:chgData name="Durasevic, Matteo" userId="S::1760023904@cvs.k12.mi.us::e35f0339-09e5-4306-8d13-39c353c4bd56" providerId="AD" clId="Web-{D0B43DD6-84D8-2356-F8D5-A10304DBD998}" dt="2024-02-04T19:39:04.623" v="185" actId="20577"/>
      <pc:docMkLst>
        <pc:docMk/>
      </pc:docMkLst>
      <pc:sldChg chg="modSp">
        <pc:chgData name="Durasevic, Matteo" userId="S::1760023904@cvs.k12.mi.us::e35f0339-09e5-4306-8d13-39c353c4bd56" providerId="AD" clId="Web-{D0B43DD6-84D8-2356-F8D5-A10304DBD998}" dt="2024-02-04T19:32:26.128" v="103" actId="20577"/>
        <pc:sldMkLst>
          <pc:docMk/>
          <pc:sldMk cId="1351353204" sldId="265"/>
        </pc:sldMkLst>
        <pc:spChg chg="mod">
          <ac:chgData name="Durasevic, Matteo" userId="S::1760023904@cvs.k12.mi.us::e35f0339-09e5-4306-8d13-39c353c4bd56" providerId="AD" clId="Web-{D0B43DD6-84D8-2356-F8D5-A10304DBD998}" dt="2024-02-04T19:32:26.128" v="103" actId="20577"/>
          <ac:spMkLst>
            <pc:docMk/>
            <pc:sldMk cId="1351353204" sldId="265"/>
            <ac:spMk id="2" creationId="{65556280-FE9E-37D3-B7F9-9C9553935932}"/>
          </ac:spMkLst>
        </pc:spChg>
      </pc:sldChg>
      <pc:sldChg chg="modSp">
        <pc:chgData name="Durasevic, Matteo" userId="S::1760023904@cvs.k12.mi.us::e35f0339-09e5-4306-8d13-39c353c4bd56" providerId="AD" clId="Web-{D0B43DD6-84D8-2356-F8D5-A10304DBD998}" dt="2024-02-04T19:39:04.623" v="185" actId="20577"/>
        <pc:sldMkLst>
          <pc:docMk/>
          <pc:sldMk cId="2367700163" sldId="267"/>
        </pc:sldMkLst>
        <pc:spChg chg="mod">
          <ac:chgData name="Durasevic, Matteo" userId="S::1760023904@cvs.k12.mi.us::e35f0339-09e5-4306-8d13-39c353c4bd56" providerId="AD" clId="Web-{D0B43DD6-84D8-2356-F8D5-A10304DBD998}" dt="2024-02-04T19:38:59.857" v="183" actId="20577"/>
          <ac:spMkLst>
            <pc:docMk/>
            <pc:sldMk cId="2367700163" sldId="267"/>
            <ac:spMk id="2" creationId="{549B2DBC-3F10-28E1-67CD-684A4CED31D9}"/>
          </ac:spMkLst>
        </pc:spChg>
        <pc:spChg chg="mod">
          <ac:chgData name="Durasevic, Matteo" userId="S::1760023904@cvs.k12.mi.us::e35f0339-09e5-4306-8d13-39c353c4bd56" providerId="AD" clId="Web-{D0B43DD6-84D8-2356-F8D5-A10304DBD998}" dt="2024-02-04T19:39:04.623" v="185" actId="20577"/>
          <ac:spMkLst>
            <pc:docMk/>
            <pc:sldMk cId="2367700163" sldId="267"/>
            <ac:spMk id="8" creationId="{6C4D7462-49DB-157B-9897-BDB8BAFCB0E1}"/>
          </ac:spMkLst>
        </pc:spChg>
      </pc:sldChg>
      <pc:sldChg chg="delSp modSp">
        <pc:chgData name="Durasevic, Matteo" userId="S::1760023904@cvs.k12.mi.us::e35f0339-09e5-4306-8d13-39c353c4bd56" providerId="AD" clId="Web-{D0B43DD6-84D8-2356-F8D5-A10304DBD998}" dt="2024-02-04T19:32:19.159" v="100" actId="20577"/>
        <pc:sldMkLst>
          <pc:docMk/>
          <pc:sldMk cId="492136918" sldId="305"/>
        </pc:sldMkLst>
        <pc:spChg chg="mod">
          <ac:chgData name="Durasevic, Matteo" userId="S::1760023904@cvs.k12.mi.us::e35f0339-09e5-4306-8d13-39c353c4bd56" providerId="AD" clId="Web-{D0B43DD6-84D8-2356-F8D5-A10304DBD998}" dt="2024-02-04T19:32:19.159" v="100" actId="20577"/>
          <ac:spMkLst>
            <pc:docMk/>
            <pc:sldMk cId="492136918" sldId="305"/>
            <ac:spMk id="2" creationId="{65556280-FE9E-37D3-B7F9-9C9553935932}"/>
          </ac:spMkLst>
        </pc:spChg>
        <pc:spChg chg="del mod">
          <ac:chgData name="Durasevic, Matteo" userId="S::1760023904@cvs.k12.mi.us::e35f0339-09e5-4306-8d13-39c353c4bd56" providerId="AD" clId="Web-{D0B43DD6-84D8-2356-F8D5-A10304DBD998}" dt="2024-02-04T19:29:16.966" v="2"/>
          <ac:spMkLst>
            <pc:docMk/>
            <pc:sldMk cId="492136918" sldId="305"/>
            <ac:spMk id="3" creationId="{51D448EA-23C4-88B1-4BEF-EB24FDB6E2F1}"/>
          </ac:spMkLst>
        </pc:spChg>
        <pc:spChg chg="mod">
          <ac:chgData name="Durasevic, Matteo" userId="S::1760023904@cvs.k12.mi.us::e35f0339-09e5-4306-8d13-39c353c4bd56" providerId="AD" clId="Web-{D0B43DD6-84D8-2356-F8D5-A10304DBD998}" dt="2024-02-04T19:31:35.627" v="82" actId="1076"/>
          <ac:spMkLst>
            <pc:docMk/>
            <pc:sldMk cId="492136918" sldId="305"/>
            <ac:spMk id="4" creationId="{8F6FA99E-259C-F9C2-7FEC-4EDFDF761314}"/>
          </ac:spMkLst>
        </pc:spChg>
        <pc:spChg chg="mod">
          <ac:chgData name="Durasevic, Matteo" userId="S::1760023904@cvs.k12.mi.us::e35f0339-09e5-4306-8d13-39c353c4bd56" providerId="AD" clId="Web-{D0B43DD6-84D8-2356-F8D5-A10304DBD998}" dt="2024-02-04T19:31:38.846" v="83" actId="1076"/>
          <ac:spMkLst>
            <pc:docMk/>
            <pc:sldMk cId="492136918" sldId="305"/>
            <ac:spMk id="5" creationId="{DF05C168-5D24-B930-A5B1-4285FA344E70}"/>
          </ac:spMkLst>
        </pc:spChg>
        <pc:spChg chg="mod">
          <ac:chgData name="Durasevic, Matteo" userId="S::1760023904@cvs.k12.mi.us::e35f0339-09e5-4306-8d13-39c353c4bd56" providerId="AD" clId="Web-{D0B43DD6-84D8-2356-F8D5-A10304DBD998}" dt="2024-02-04T19:31:25.424" v="80" actId="1076"/>
          <ac:spMkLst>
            <pc:docMk/>
            <pc:sldMk cId="492136918" sldId="305"/>
            <ac:spMk id="6" creationId="{780D7818-69EF-8E6B-F108-6B77E31C148E}"/>
          </ac:spMkLst>
        </pc:spChg>
        <pc:spChg chg="del">
          <ac:chgData name="Durasevic, Matteo" userId="S::1760023904@cvs.k12.mi.us::e35f0339-09e5-4306-8d13-39c353c4bd56" providerId="AD" clId="Web-{D0B43DD6-84D8-2356-F8D5-A10304DBD998}" dt="2024-02-04T19:29:27.560" v="12"/>
          <ac:spMkLst>
            <pc:docMk/>
            <pc:sldMk cId="492136918" sldId="305"/>
            <ac:spMk id="7" creationId="{CD56C64D-5F1E-4B0E-371C-9D0F1D4EC1C9}"/>
          </ac:spMkLst>
        </pc:spChg>
        <pc:spChg chg="mod">
          <ac:chgData name="Durasevic, Matteo" userId="S::1760023904@cvs.k12.mi.us::e35f0339-09e5-4306-8d13-39c353c4bd56" providerId="AD" clId="Web-{D0B43DD6-84D8-2356-F8D5-A10304DBD998}" dt="2024-02-04T19:31:53.424" v="85" actId="1076"/>
          <ac:spMkLst>
            <pc:docMk/>
            <pc:sldMk cId="492136918" sldId="305"/>
            <ac:spMk id="9" creationId="{916D194F-1251-27A5-23E1-921C880DC2B6}"/>
          </ac:spMkLst>
        </pc:spChg>
        <pc:spChg chg="del mod">
          <ac:chgData name="Durasevic, Matteo" userId="S::1760023904@cvs.k12.mi.us::e35f0339-09e5-4306-8d13-39c353c4bd56" providerId="AD" clId="Web-{D0B43DD6-84D8-2356-F8D5-A10304DBD998}" dt="2024-02-04T19:29:25.217" v="11"/>
          <ac:spMkLst>
            <pc:docMk/>
            <pc:sldMk cId="492136918" sldId="305"/>
            <ac:spMk id="11" creationId="{F00A9435-8743-C90E-3A47-D182E3355157}"/>
          </ac:spMkLst>
        </pc:spChg>
        <pc:spChg chg="mod">
          <ac:chgData name="Durasevic, Matteo" userId="S::1760023904@cvs.k12.mi.us::e35f0339-09e5-4306-8d13-39c353c4bd56" providerId="AD" clId="Web-{D0B43DD6-84D8-2356-F8D5-A10304DBD998}" dt="2024-02-04T19:31:30.830" v="81" actId="1076"/>
          <ac:spMkLst>
            <pc:docMk/>
            <pc:sldMk cId="492136918" sldId="305"/>
            <ac:spMk id="14" creationId="{4892341C-F0FB-0667-1BCF-901C97E019CD}"/>
          </ac:spMkLst>
        </pc:spChg>
      </pc:sldChg>
      <pc:sldChg chg="delSp modSp">
        <pc:chgData name="Durasevic, Matteo" userId="S::1760023904@cvs.k12.mi.us::e35f0339-09e5-4306-8d13-39c353c4bd56" providerId="AD" clId="Web-{D0B43DD6-84D8-2356-F8D5-A10304DBD998}" dt="2024-02-04T19:38:34.919" v="174" actId="20577"/>
        <pc:sldMkLst>
          <pc:docMk/>
          <pc:sldMk cId="2805062747" sldId="307"/>
        </pc:sldMkLst>
        <pc:spChg chg="mod">
          <ac:chgData name="Durasevic, Matteo" userId="S::1760023904@cvs.k12.mi.us::e35f0339-09e5-4306-8d13-39c353c4bd56" providerId="AD" clId="Web-{D0B43DD6-84D8-2356-F8D5-A10304DBD998}" dt="2024-02-04T19:37:42.449" v="124" actId="20577"/>
          <ac:spMkLst>
            <pc:docMk/>
            <pc:sldMk cId="2805062747" sldId="307"/>
            <ac:spMk id="2" creationId="{2C4496EC-224B-5446-9F87-03A2CF863358}"/>
          </ac:spMkLst>
        </pc:spChg>
        <pc:spChg chg="mod">
          <ac:chgData name="Durasevic, Matteo" userId="S::1760023904@cvs.k12.mi.us::e35f0339-09e5-4306-8d13-39c353c4bd56" providerId="AD" clId="Web-{D0B43DD6-84D8-2356-F8D5-A10304DBD998}" dt="2024-02-04T19:38:34.919" v="174" actId="20577"/>
          <ac:spMkLst>
            <pc:docMk/>
            <pc:sldMk cId="2805062747" sldId="307"/>
            <ac:spMk id="8" creationId="{98F2F3D3-2208-8B3D-1BB7-00B2F039990C}"/>
          </ac:spMkLst>
        </pc:spChg>
        <pc:spChg chg="mod">
          <ac:chgData name="Durasevic, Matteo" userId="S::1760023904@cvs.k12.mi.us::e35f0339-09e5-4306-8d13-39c353c4bd56" providerId="AD" clId="Web-{D0B43DD6-84D8-2356-F8D5-A10304DBD998}" dt="2024-02-04T19:38:25.778" v="161" actId="20577"/>
          <ac:spMkLst>
            <pc:docMk/>
            <pc:sldMk cId="2805062747" sldId="307"/>
            <ac:spMk id="10" creationId="{1EE7E9EC-B535-D9F6-D708-339E0E9460A0}"/>
          </ac:spMkLst>
        </pc:spChg>
        <pc:picChg chg="del">
          <ac:chgData name="Durasevic, Matteo" userId="S::1760023904@cvs.k12.mi.us::e35f0339-09e5-4306-8d13-39c353c4bd56" providerId="AD" clId="Web-{D0B43DD6-84D8-2356-F8D5-A10304DBD998}" dt="2024-02-04T19:37:43.449" v="125"/>
          <ac:picMkLst>
            <pc:docMk/>
            <pc:sldMk cId="2805062747" sldId="307"/>
            <ac:picMk id="3" creationId="{4325F1C0-8A58-374F-3184-B656A1554201}"/>
          </ac:picMkLst>
        </pc:picChg>
      </pc:sldChg>
    </pc:docChg>
  </pc:docChgLst>
  <pc:docChgLst>
    <pc:chgData name="Aleardi, Emily" userId="S::1760012969@cvs.k12.mi.us::6177acad-26a4-425a-b51e-1748e03427d6" providerId="AD" clId="Web-{3CE046C9-9E28-7679-372B-6A874466448A}"/>
    <pc:docChg chg="addSld delSld modSld">
      <pc:chgData name="Aleardi, Emily" userId="S::1760012969@cvs.k12.mi.us::6177acad-26a4-425a-b51e-1748e03427d6" providerId="AD" clId="Web-{3CE046C9-9E28-7679-372B-6A874466448A}" dt="2024-02-04T22:25:34.994" v="260" actId="1076"/>
      <pc:docMkLst>
        <pc:docMk/>
      </pc:docMkLst>
      <pc:sldChg chg="del">
        <pc:chgData name="Aleardi, Emily" userId="S::1760012969@cvs.k12.mi.us::6177acad-26a4-425a-b51e-1748e03427d6" providerId="AD" clId="Web-{3CE046C9-9E28-7679-372B-6A874466448A}" dt="2024-02-04T22:09:34.046" v="2"/>
        <pc:sldMkLst>
          <pc:docMk/>
          <pc:sldMk cId="1565683530" sldId="309"/>
        </pc:sldMkLst>
      </pc:sldChg>
      <pc:sldChg chg="del">
        <pc:chgData name="Aleardi, Emily" userId="S::1760012969@cvs.k12.mi.us::6177acad-26a4-425a-b51e-1748e03427d6" providerId="AD" clId="Web-{3CE046C9-9E28-7679-372B-6A874466448A}" dt="2024-02-04T22:09:35.999" v="3"/>
        <pc:sldMkLst>
          <pc:docMk/>
          <pc:sldMk cId="670872693" sldId="310"/>
        </pc:sldMkLst>
      </pc:sldChg>
      <pc:sldChg chg="del">
        <pc:chgData name="Aleardi, Emily" userId="S::1760012969@cvs.k12.mi.us::6177acad-26a4-425a-b51e-1748e03427d6" providerId="AD" clId="Web-{3CE046C9-9E28-7679-372B-6A874466448A}" dt="2024-02-04T22:09:43.108" v="5"/>
        <pc:sldMkLst>
          <pc:docMk/>
          <pc:sldMk cId="2690685686" sldId="311"/>
        </pc:sldMkLst>
      </pc:sldChg>
      <pc:sldChg chg="del">
        <pc:chgData name="Aleardi, Emily" userId="S::1760012969@cvs.k12.mi.us::6177acad-26a4-425a-b51e-1748e03427d6" providerId="AD" clId="Web-{3CE046C9-9E28-7679-372B-6A874466448A}" dt="2024-02-04T22:09:29.280" v="1"/>
        <pc:sldMkLst>
          <pc:docMk/>
          <pc:sldMk cId="3171477495" sldId="312"/>
        </pc:sldMkLst>
      </pc:sldChg>
      <pc:sldChg chg="del">
        <pc:chgData name="Aleardi, Emily" userId="S::1760012969@cvs.k12.mi.us::6177acad-26a4-425a-b51e-1748e03427d6" providerId="AD" clId="Web-{3CE046C9-9E28-7679-372B-6A874466448A}" dt="2024-02-04T22:09:40.061" v="4"/>
        <pc:sldMkLst>
          <pc:docMk/>
          <pc:sldMk cId="1556383160" sldId="313"/>
        </pc:sldMkLst>
      </pc:sldChg>
      <pc:sldChg chg="del">
        <pc:chgData name="Aleardi, Emily" userId="S::1760012969@cvs.k12.mi.us::6177acad-26a4-425a-b51e-1748e03427d6" providerId="AD" clId="Web-{3CE046C9-9E28-7679-372B-6A874466448A}" dt="2024-02-04T22:09:24.202" v="0"/>
        <pc:sldMkLst>
          <pc:docMk/>
          <pc:sldMk cId="2650923510" sldId="316"/>
        </pc:sldMkLst>
      </pc:sldChg>
      <pc:sldChg chg="addSp delSp modSp add replId">
        <pc:chgData name="Aleardi, Emily" userId="S::1760012969@cvs.k12.mi.us::6177acad-26a4-425a-b51e-1748e03427d6" providerId="AD" clId="Web-{3CE046C9-9E28-7679-372B-6A874466448A}" dt="2024-02-04T22:18:18.372" v="176" actId="1076"/>
        <pc:sldMkLst>
          <pc:docMk/>
          <pc:sldMk cId="2942518089" sldId="316"/>
        </pc:sldMkLst>
        <pc:spChg chg="mod">
          <ac:chgData name="Aleardi, Emily" userId="S::1760012969@cvs.k12.mi.us::6177acad-26a4-425a-b51e-1748e03427d6" providerId="AD" clId="Web-{3CE046C9-9E28-7679-372B-6A874466448A}" dt="2024-02-04T22:12:17.378" v="32" actId="20577"/>
          <ac:spMkLst>
            <pc:docMk/>
            <pc:sldMk cId="2942518089" sldId="316"/>
            <ac:spMk id="2" creationId="{D3B5EAA4-FF49-48F7-0430-D774E6218C40}"/>
          </ac:spMkLst>
        </pc:spChg>
        <pc:spChg chg="mod">
          <ac:chgData name="Aleardi, Emily" userId="S::1760012969@cvs.k12.mi.us::6177acad-26a4-425a-b51e-1748e03427d6" providerId="AD" clId="Web-{3CE046C9-9E28-7679-372B-6A874466448A}" dt="2024-02-04T22:13:12.599" v="70" actId="1076"/>
          <ac:spMkLst>
            <pc:docMk/>
            <pc:sldMk cId="2942518089" sldId="316"/>
            <ac:spMk id="5" creationId="{EBDA0753-2BCD-F5D2-771D-537B37E965B5}"/>
          </ac:spMkLst>
        </pc:spChg>
        <pc:spChg chg="mod">
          <ac:chgData name="Aleardi, Emily" userId="S::1760012969@cvs.k12.mi.us::6177acad-26a4-425a-b51e-1748e03427d6" providerId="AD" clId="Web-{3CE046C9-9E28-7679-372B-6A874466448A}" dt="2024-02-04T22:13:40.662" v="115" actId="20577"/>
          <ac:spMkLst>
            <pc:docMk/>
            <pc:sldMk cId="2942518089" sldId="316"/>
            <ac:spMk id="8" creationId="{358F8796-0727-B315-9490-37986F6BC12B}"/>
          </ac:spMkLst>
        </pc:spChg>
        <pc:spChg chg="mod">
          <ac:chgData name="Aleardi, Emily" userId="S::1760012969@cvs.k12.mi.us::6177acad-26a4-425a-b51e-1748e03427d6" providerId="AD" clId="Web-{3CE046C9-9E28-7679-372B-6A874466448A}" dt="2024-02-04T22:13:52.412" v="122" actId="20577"/>
          <ac:spMkLst>
            <pc:docMk/>
            <pc:sldMk cId="2942518089" sldId="316"/>
            <ac:spMk id="10" creationId="{A00A513A-9BD6-B3FC-E91C-C72A8EB8BB20}"/>
          </ac:spMkLst>
        </pc:spChg>
        <pc:picChg chg="add mod">
          <ac:chgData name="Aleardi, Emily" userId="S::1760012969@cvs.k12.mi.us::6177acad-26a4-425a-b51e-1748e03427d6" providerId="AD" clId="Web-{3CE046C9-9E28-7679-372B-6A874466448A}" dt="2024-02-04T22:18:18.372" v="176" actId="1076"/>
          <ac:picMkLst>
            <pc:docMk/>
            <pc:sldMk cId="2942518089" sldId="316"/>
            <ac:picMk id="3" creationId="{CBACE4DE-8AED-F5A5-C436-425B8A43730C}"/>
          </ac:picMkLst>
        </pc:picChg>
        <pc:picChg chg="del mod">
          <ac:chgData name="Aleardi, Emily" userId="S::1760012969@cvs.k12.mi.us::6177acad-26a4-425a-b51e-1748e03427d6" providerId="AD" clId="Web-{3CE046C9-9E28-7679-372B-6A874466448A}" dt="2024-02-04T22:12:21.081" v="34"/>
          <ac:picMkLst>
            <pc:docMk/>
            <pc:sldMk cId="2942518089" sldId="316"/>
            <ac:picMk id="4" creationId="{6962ABD7-1ED9-6289-98D7-352DADF124A3}"/>
          </ac:picMkLst>
        </pc:picChg>
      </pc:sldChg>
      <pc:sldChg chg="addSp modSp add replId">
        <pc:chgData name="Aleardi, Emily" userId="S::1760012969@cvs.k12.mi.us::6177acad-26a4-425a-b51e-1748e03427d6" providerId="AD" clId="Web-{3CE046C9-9E28-7679-372B-6A874466448A}" dt="2024-02-04T22:18:35.373" v="177"/>
        <pc:sldMkLst>
          <pc:docMk/>
          <pc:sldMk cId="351309567" sldId="317"/>
        </pc:sldMkLst>
        <pc:spChg chg="mod">
          <ac:chgData name="Aleardi, Emily" userId="S::1760012969@cvs.k12.mi.us::6177acad-26a4-425a-b51e-1748e03427d6" providerId="AD" clId="Web-{3CE046C9-9E28-7679-372B-6A874466448A}" dt="2024-02-04T22:14:13.694" v="127" actId="20577"/>
          <ac:spMkLst>
            <pc:docMk/>
            <pc:sldMk cId="351309567" sldId="317"/>
            <ac:spMk id="2" creationId="{D3B5EAA4-FF49-48F7-0430-D774E6218C40}"/>
          </ac:spMkLst>
        </pc:spChg>
        <pc:spChg chg="mod">
          <ac:chgData name="Aleardi, Emily" userId="S::1760012969@cvs.k12.mi.us::6177acad-26a4-425a-b51e-1748e03427d6" providerId="AD" clId="Web-{3CE046C9-9E28-7679-372B-6A874466448A}" dt="2024-02-04T22:14:43.195" v="133" actId="20577"/>
          <ac:spMkLst>
            <pc:docMk/>
            <pc:sldMk cId="351309567" sldId="317"/>
            <ac:spMk id="8" creationId="{358F8796-0727-B315-9490-37986F6BC12B}"/>
          </ac:spMkLst>
        </pc:spChg>
        <pc:picChg chg="add">
          <ac:chgData name="Aleardi, Emily" userId="S::1760012969@cvs.k12.mi.us::6177acad-26a4-425a-b51e-1748e03427d6" providerId="AD" clId="Web-{3CE046C9-9E28-7679-372B-6A874466448A}" dt="2024-02-04T22:18:35.373" v="177"/>
          <ac:picMkLst>
            <pc:docMk/>
            <pc:sldMk cId="351309567" sldId="317"/>
            <ac:picMk id="4" creationId="{345D1546-48A5-295D-D80D-638A4F5F57A1}"/>
          </ac:picMkLst>
        </pc:picChg>
      </pc:sldChg>
      <pc:sldChg chg="addSp modSp add replId">
        <pc:chgData name="Aleardi, Emily" userId="S::1760012969@cvs.k12.mi.us::6177acad-26a4-425a-b51e-1748e03427d6" providerId="AD" clId="Web-{3CE046C9-9E28-7679-372B-6A874466448A}" dt="2024-02-04T22:18:41.561" v="178"/>
        <pc:sldMkLst>
          <pc:docMk/>
          <pc:sldMk cId="3146723320" sldId="318"/>
        </pc:sldMkLst>
        <pc:spChg chg="mod">
          <ac:chgData name="Aleardi, Emily" userId="S::1760012969@cvs.k12.mi.us::6177acad-26a4-425a-b51e-1748e03427d6" providerId="AD" clId="Web-{3CE046C9-9E28-7679-372B-6A874466448A}" dt="2024-02-04T22:15:08.711" v="143" actId="1076"/>
          <ac:spMkLst>
            <pc:docMk/>
            <pc:sldMk cId="3146723320" sldId="318"/>
            <ac:spMk id="2" creationId="{D3B5EAA4-FF49-48F7-0430-D774E6218C40}"/>
          </ac:spMkLst>
        </pc:spChg>
        <pc:spChg chg="mod">
          <ac:chgData name="Aleardi, Emily" userId="S::1760012969@cvs.k12.mi.us::6177acad-26a4-425a-b51e-1748e03427d6" providerId="AD" clId="Web-{3CE046C9-9E28-7679-372B-6A874466448A}" dt="2024-02-04T22:15:01.680" v="141" actId="1076"/>
          <ac:spMkLst>
            <pc:docMk/>
            <pc:sldMk cId="3146723320" sldId="318"/>
            <ac:spMk id="5" creationId="{EBDA0753-2BCD-F5D2-771D-537B37E965B5}"/>
          </ac:spMkLst>
        </pc:spChg>
        <pc:spChg chg="mod">
          <ac:chgData name="Aleardi, Emily" userId="S::1760012969@cvs.k12.mi.us::6177acad-26a4-425a-b51e-1748e03427d6" providerId="AD" clId="Web-{3CE046C9-9E28-7679-372B-6A874466448A}" dt="2024-02-04T22:15:34.477" v="173" actId="20577"/>
          <ac:spMkLst>
            <pc:docMk/>
            <pc:sldMk cId="3146723320" sldId="318"/>
            <ac:spMk id="8" creationId="{358F8796-0727-B315-9490-37986F6BC12B}"/>
          </ac:spMkLst>
        </pc:spChg>
        <pc:picChg chg="add">
          <ac:chgData name="Aleardi, Emily" userId="S::1760012969@cvs.k12.mi.us::6177acad-26a4-425a-b51e-1748e03427d6" providerId="AD" clId="Web-{3CE046C9-9E28-7679-372B-6A874466448A}" dt="2024-02-04T22:18:41.561" v="178"/>
          <ac:picMkLst>
            <pc:docMk/>
            <pc:sldMk cId="3146723320" sldId="318"/>
            <ac:picMk id="4" creationId="{6CAFB6C3-3D71-76B7-ADF0-0FDD2342352A}"/>
          </ac:picMkLst>
        </pc:picChg>
      </pc:sldChg>
      <pc:sldChg chg="addSp delSp modSp add replId">
        <pc:chgData name="Aleardi, Emily" userId="S::1760012969@cvs.k12.mi.us::6177acad-26a4-425a-b51e-1748e03427d6" providerId="AD" clId="Web-{3CE046C9-9E28-7679-372B-6A874466448A}" dt="2024-02-04T22:25:34.994" v="260" actId="1076"/>
        <pc:sldMkLst>
          <pc:docMk/>
          <pc:sldMk cId="3961912863" sldId="319"/>
        </pc:sldMkLst>
        <pc:spChg chg="mod">
          <ac:chgData name="Aleardi, Emily" userId="S::1760012969@cvs.k12.mi.us::6177acad-26a4-425a-b51e-1748e03427d6" providerId="AD" clId="Web-{3CE046C9-9E28-7679-372B-6A874466448A}" dt="2024-02-04T22:19:15.561" v="192" actId="20577"/>
          <ac:spMkLst>
            <pc:docMk/>
            <pc:sldMk cId="3961912863" sldId="319"/>
            <ac:spMk id="2" creationId="{D3B5EAA4-FF49-48F7-0430-D774E6218C40}"/>
          </ac:spMkLst>
        </pc:spChg>
        <pc:spChg chg="mod">
          <ac:chgData name="Aleardi, Emily" userId="S::1760012969@cvs.k12.mi.us::6177acad-26a4-425a-b51e-1748e03427d6" providerId="AD" clId="Web-{3CE046C9-9E28-7679-372B-6A874466448A}" dt="2024-02-04T22:24:20.304" v="255" actId="20577"/>
          <ac:spMkLst>
            <pc:docMk/>
            <pc:sldMk cId="3961912863" sldId="319"/>
            <ac:spMk id="8" creationId="{358F8796-0727-B315-9490-37986F6BC12B}"/>
          </ac:spMkLst>
        </pc:spChg>
        <pc:picChg chg="add mod">
          <ac:chgData name="Aleardi, Emily" userId="S::1760012969@cvs.k12.mi.us::6177acad-26a4-425a-b51e-1748e03427d6" providerId="AD" clId="Web-{3CE046C9-9E28-7679-372B-6A874466448A}" dt="2024-02-04T22:25:34.994" v="260" actId="1076"/>
          <ac:picMkLst>
            <pc:docMk/>
            <pc:sldMk cId="3961912863" sldId="319"/>
            <ac:picMk id="3" creationId="{45F4EC78-3A88-75F6-25D0-BBF2EC5A213F}"/>
          </ac:picMkLst>
        </pc:picChg>
        <pc:picChg chg="del">
          <ac:chgData name="Aleardi, Emily" userId="S::1760012969@cvs.k12.mi.us::6177acad-26a4-425a-b51e-1748e03427d6" providerId="AD" clId="Web-{3CE046C9-9E28-7679-372B-6A874466448A}" dt="2024-02-04T22:25:26.556" v="257"/>
          <ac:picMkLst>
            <pc:docMk/>
            <pc:sldMk cId="3961912863" sldId="319"/>
            <ac:picMk id="4" creationId="{6CAFB6C3-3D71-76B7-ADF0-0FDD2342352A}"/>
          </ac:picMkLst>
        </pc:picChg>
      </pc:sldChg>
    </pc:docChg>
  </pc:docChgLst>
  <pc:docChgLst>
    <pc:chgData name="Wilson, Delaney" userId="S::1760004286@cvs.k12.mi.us::7bdd2957-381e-4132-b51e-0b54df88a421" providerId="AD" clId="Web-{C812C57A-84EC-766A-EE0F-EB6CB275E8DE}"/>
    <pc:docChg chg="modSld">
      <pc:chgData name="Wilson, Delaney" userId="S::1760004286@cvs.k12.mi.us::7bdd2957-381e-4132-b51e-0b54df88a421" providerId="AD" clId="Web-{C812C57A-84EC-766A-EE0F-EB6CB275E8DE}" dt="2023-10-03T16:08:38.959" v="9" actId="20577"/>
      <pc:docMkLst>
        <pc:docMk/>
      </pc:docMkLst>
      <pc:sldChg chg="modSp">
        <pc:chgData name="Wilson, Delaney" userId="S::1760004286@cvs.k12.mi.us::7bdd2957-381e-4132-b51e-0b54df88a421" providerId="AD" clId="Web-{C812C57A-84EC-766A-EE0F-EB6CB275E8DE}" dt="2023-10-03T16:08:38.959" v="9" actId="20577"/>
        <pc:sldMkLst>
          <pc:docMk/>
          <pc:sldMk cId="3860876325" sldId="286"/>
        </pc:sldMkLst>
        <pc:spChg chg="mod">
          <ac:chgData name="Wilson, Delaney" userId="S::1760004286@cvs.k12.mi.us::7bdd2957-381e-4132-b51e-0b54df88a421" providerId="AD" clId="Web-{C812C57A-84EC-766A-EE0F-EB6CB275E8DE}" dt="2023-10-03T16:04:35.718" v="6" actId="20577"/>
          <ac:spMkLst>
            <pc:docMk/>
            <pc:sldMk cId="3860876325" sldId="286"/>
            <ac:spMk id="3" creationId="{0EDB0863-086B-B537-1EB4-426DCC1FC6FC}"/>
          </ac:spMkLst>
        </pc:spChg>
        <pc:spChg chg="mod">
          <ac:chgData name="Wilson, Delaney" userId="S::1760004286@cvs.k12.mi.us::7bdd2957-381e-4132-b51e-0b54df88a421" providerId="AD" clId="Web-{C812C57A-84EC-766A-EE0F-EB6CB275E8DE}" dt="2023-10-03T16:08:38.959" v="9" actId="20577"/>
          <ac:spMkLst>
            <pc:docMk/>
            <pc:sldMk cId="3860876325" sldId="286"/>
            <ac:spMk id="7" creationId="{CA4E25B4-E4AD-2F86-0143-81DB8927DFC4}"/>
          </ac:spMkLst>
        </pc:spChg>
        <pc:picChg chg="mod">
          <ac:chgData name="Wilson, Delaney" userId="S::1760004286@cvs.k12.mi.us::7bdd2957-381e-4132-b51e-0b54df88a421" providerId="AD" clId="Web-{C812C57A-84EC-766A-EE0F-EB6CB275E8DE}" dt="2023-10-03T16:04:07.311" v="2" actId="1076"/>
          <ac:picMkLst>
            <pc:docMk/>
            <pc:sldMk cId="3860876325" sldId="286"/>
            <ac:picMk id="2" creationId="{A9ABF4E0-A9EE-1856-D493-F2711E27F43B}"/>
          </ac:picMkLst>
        </pc:picChg>
      </pc:sldChg>
    </pc:docChg>
  </pc:docChgLst>
  <pc:docChgLst>
    <pc:chgData name="Davis, Lori" userId="S::ldavis@cvs.k12.mi.us::eda5fb47-4843-4bf8-87bc-26744fa5611b" providerId="AD" clId="Web-{797F91D3-01DD-A2B0-22C8-BBC6CBC65C69}"/>
    <pc:docChg chg="modSld">
      <pc:chgData name="Davis, Lori" userId="S::ldavis@cvs.k12.mi.us::eda5fb47-4843-4bf8-87bc-26744fa5611b" providerId="AD" clId="Web-{797F91D3-01DD-A2B0-22C8-BBC6CBC65C69}" dt="2023-09-08T15:38:56.324" v="23" actId="20577"/>
      <pc:docMkLst>
        <pc:docMk/>
      </pc:docMkLst>
      <pc:sldChg chg="modSp">
        <pc:chgData name="Davis, Lori" userId="S::ldavis@cvs.k12.mi.us::eda5fb47-4843-4bf8-87bc-26744fa5611b" providerId="AD" clId="Web-{797F91D3-01DD-A2B0-22C8-BBC6CBC65C69}" dt="2023-09-08T15:38:56.324" v="23" actId="20577"/>
        <pc:sldMkLst>
          <pc:docMk/>
          <pc:sldMk cId="1351353204" sldId="265"/>
        </pc:sldMkLst>
        <pc:spChg chg="mod">
          <ac:chgData name="Davis, Lori" userId="S::ldavis@cvs.k12.mi.us::eda5fb47-4843-4bf8-87bc-26744fa5611b" providerId="AD" clId="Web-{797F91D3-01DD-A2B0-22C8-BBC6CBC65C69}" dt="2023-09-08T15:38:11.963" v="17" actId="14100"/>
          <ac:spMkLst>
            <pc:docMk/>
            <pc:sldMk cId="1351353204" sldId="265"/>
            <ac:spMk id="11" creationId="{F00A9435-8743-C90E-3A47-D182E3355157}"/>
          </ac:spMkLst>
        </pc:spChg>
        <pc:spChg chg="mod">
          <ac:chgData name="Davis, Lori" userId="S::ldavis@cvs.k12.mi.us::eda5fb47-4843-4bf8-87bc-26744fa5611b" providerId="AD" clId="Web-{797F91D3-01DD-A2B0-22C8-BBC6CBC65C69}" dt="2023-09-08T15:38:56.324" v="23" actId="20577"/>
          <ac:spMkLst>
            <pc:docMk/>
            <pc:sldMk cId="1351353204" sldId="265"/>
            <ac:spMk id="12" creationId="{7A9F153D-3604-56F3-1647-5E709CEB5FB6}"/>
          </ac:spMkLst>
        </pc:spChg>
      </pc:sldChg>
    </pc:docChg>
  </pc:docChgLst>
  <pc:docChgLst>
    <pc:chgData name="Wilson, Delaney" userId="S::1760004286@cvs.k12.mi.us::7bdd2957-381e-4132-b51e-0b54df88a421" providerId="AD" clId="Web-{F9697D55-0905-649F-8513-9EF17BA75A61}"/>
    <pc:docChg chg="addSld modSld">
      <pc:chgData name="Wilson, Delaney" userId="S::1760004286@cvs.k12.mi.us::7bdd2957-381e-4132-b51e-0b54df88a421" providerId="AD" clId="Web-{F9697D55-0905-649F-8513-9EF17BA75A61}" dt="2023-09-28T17:18:34.499" v="1242" actId="20577"/>
      <pc:docMkLst>
        <pc:docMk/>
      </pc:docMkLst>
      <pc:sldChg chg="addSp delSp modSp">
        <pc:chgData name="Wilson, Delaney" userId="S::1760004286@cvs.k12.mi.us::7bdd2957-381e-4132-b51e-0b54df88a421" providerId="AD" clId="Web-{F9697D55-0905-649F-8513-9EF17BA75A61}" dt="2023-09-26T22:03:37.465" v="1112" actId="20577"/>
        <pc:sldMkLst>
          <pc:docMk/>
          <pc:sldMk cId="2367700163" sldId="267"/>
        </pc:sldMkLst>
        <pc:spChg chg="mod">
          <ac:chgData name="Wilson, Delaney" userId="S::1760004286@cvs.k12.mi.us::7bdd2957-381e-4132-b51e-0b54df88a421" providerId="AD" clId="Web-{F9697D55-0905-649F-8513-9EF17BA75A61}" dt="2023-09-26T21:40:20.711" v="13" actId="20577"/>
          <ac:spMkLst>
            <pc:docMk/>
            <pc:sldMk cId="2367700163" sldId="267"/>
            <ac:spMk id="2" creationId="{549B2DBC-3F10-28E1-67CD-684A4CED31D9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1:42:32.370" v="150" actId="20577"/>
          <ac:spMkLst>
            <pc:docMk/>
            <pc:sldMk cId="2367700163" sldId="267"/>
            <ac:spMk id="8" creationId="{6C4D7462-49DB-157B-9897-BDB8BAFCB0E1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2:03:37.465" v="1112" actId="20577"/>
          <ac:spMkLst>
            <pc:docMk/>
            <pc:sldMk cId="2367700163" sldId="267"/>
            <ac:spMk id="10" creationId="{8E085614-7D3B-F934-B33D-3241D88F6746}"/>
          </ac:spMkLst>
        </pc:spChg>
        <pc:picChg chg="add mod">
          <ac:chgData name="Wilson, Delaney" userId="S::1760004286@cvs.k12.mi.us::7bdd2957-381e-4132-b51e-0b54df88a421" providerId="AD" clId="Web-{F9697D55-0905-649F-8513-9EF17BA75A61}" dt="2023-09-26T22:03:32.183" v="1105" actId="1076"/>
          <ac:picMkLst>
            <pc:docMk/>
            <pc:sldMk cId="2367700163" sldId="267"/>
            <ac:picMk id="3" creationId="{B9A80261-6A3A-7847-999C-5612C20CC69C}"/>
          </ac:picMkLst>
        </pc:picChg>
        <pc:picChg chg="del">
          <ac:chgData name="Wilson, Delaney" userId="S::1760004286@cvs.k12.mi.us::7bdd2957-381e-4132-b51e-0b54df88a421" providerId="AD" clId="Web-{F9697D55-0905-649F-8513-9EF17BA75A61}" dt="2023-09-26T22:03:16.495" v="1099"/>
          <ac:picMkLst>
            <pc:docMk/>
            <pc:sldMk cId="2367700163" sldId="267"/>
            <ac:picMk id="6" creationId="{D92343D1-D0DC-CE34-8153-CED7FC6E9609}"/>
          </ac:picMkLst>
        </pc:picChg>
      </pc:sldChg>
      <pc:sldChg chg="addSp delSp modSp">
        <pc:chgData name="Wilson, Delaney" userId="S::1760004286@cvs.k12.mi.us::7bdd2957-381e-4132-b51e-0b54df88a421" providerId="AD" clId="Web-{F9697D55-0905-649F-8513-9EF17BA75A61}" dt="2023-09-26T22:08:08.893" v="1120" actId="1076"/>
        <pc:sldMkLst>
          <pc:docMk/>
          <pc:sldMk cId="142337738" sldId="271"/>
        </pc:sldMkLst>
        <pc:spChg chg="mod">
          <ac:chgData name="Wilson, Delaney" userId="S::1760004286@cvs.k12.mi.us::7bdd2957-381e-4132-b51e-0b54df88a421" providerId="AD" clId="Web-{F9697D55-0905-649F-8513-9EF17BA75A61}" dt="2023-09-26T21:43:13.887" v="167" actId="1076"/>
          <ac:spMkLst>
            <pc:docMk/>
            <pc:sldMk cId="142337738" sldId="271"/>
            <ac:spMk id="2" creationId="{549B2DBC-3F10-28E1-67CD-684A4CED31D9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2:05:05.154" v="1114" actId="20577"/>
          <ac:spMkLst>
            <pc:docMk/>
            <pc:sldMk cId="142337738" sldId="271"/>
            <ac:spMk id="7" creationId="{B0FB339D-818E-CC71-33EF-1D7B30679455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1:46:19.142" v="274" actId="1076"/>
          <ac:spMkLst>
            <pc:docMk/>
            <pc:sldMk cId="142337738" sldId="271"/>
            <ac:spMk id="8" creationId="{6C4D7462-49DB-157B-9897-BDB8BAFCB0E1}"/>
          </ac:spMkLst>
        </pc:spChg>
        <pc:picChg chg="del">
          <ac:chgData name="Wilson, Delaney" userId="S::1760004286@cvs.k12.mi.us::7bdd2957-381e-4132-b51e-0b54df88a421" providerId="AD" clId="Web-{F9697D55-0905-649F-8513-9EF17BA75A61}" dt="2023-09-26T22:07:12.408" v="1115"/>
          <ac:picMkLst>
            <pc:docMk/>
            <pc:sldMk cId="142337738" sldId="271"/>
            <ac:picMk id="3" creationId="{E22BA872-D507-5043-09CD-AA91CC1BAD62}"/>
          </ac:picMkLst>
        </pc:picChg>
        <pc:picChg chg="add del mod">
          <ac:chgData name="Wilson, Delaney" userId="S::1760004286@cvs.k12.mi.us::7bdd2957-381e-4132-b51e-0b54df88a421" providerId="AD" clId="Web-{F9697D55-0905-649F-8513-9EF17BA75A61}" dt="2023-09-26T22:07:25.299" v="1118"/>
          <ac:picMkLst>
            <pc:docMk/>
            <pc:sldMk cId="142337738" sldId="271"/>
            <ac:picMk id="4" creationId="{E3DC5E7A-E9D1-D301-08BB-CF85393CC3F5}"/>
          </ac:picMkLst>
        </pc:picChg>
        <pc:picChg chg="add mod">
          <ac:chgData name="Wilson, Delaney" userId="S::1760004286@cvs.k12.mi.us::7bdd2957-381e-4132-b51e-0b54df88a421" providerId="AD" clId="Web-{F9697D55-0905-649F-8513-9EF17BA75A61}" dt="2023-09-26T22:08:08.893" v="1120" actId="1076"/>
          <ac:picMkLst>
            <pc:docMk/>
            <pc:sldMk cId="142337738" sldId="271"/>
            <ac:picMk id="6" creationId="{527A4988-C693-3798-4865-F54EA477CEF9}"/>
          </ac:picMkLst>
        </pc:picChg>
      </pc:sldChg>
      <pc:sldChg chg="addSp delSp modSp">
        <pc:chgData name="Wilson, Delaney" userId="S::1760004286@cvs.k12.mi.us::7bdd2957-381e-4132-b51e-0b54df88a421" providerId="AD" clId="Web-{F9697D55-0905-649F-8513-9EF17BA75A61}" dt="2023-09-28T17:15:04.728" v="1209" actId="20577"/>
        <pc:sldMkLst>
          <pc:docMk/>
          <pc:sldMk cId="1765831106" sldId="272"/>
        </pc:sldMkLst>
        <pc:spChg chg="mod">
          <ac:chgData name="Wilson, Delaney" userId="S::1760004286@cvs.k12.mi.us::7bdd2957-381e-4132-b51e-0b54df88a421" providerId="AD" clId="Web-{F9697D55-0905-649F-8513-9EF17BA75A61}" dt="2023-09-26T21:46:55.814" v="291" actId="1076"/>
          <ac:spMkLst>
            <pc:docMk/>
            <pc:sldMk cId="1765831106" sldId="272"/>
            <ac:spMk id="2" creationId="{549B2DBC-3F10-28E1-67CD-684A4CED31D9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1:47:01.518" v="292" actId="1076"/>
          <ac:spMkLst>
            <pc:docMk/>
            <pc:sldMk cId="1765831106" sldId="272"/>
            <ac:spMk id="5" creationId="{925148CD-97C6-BCEC-6C9D-3A0EFC8F29EB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2:08:50.629" v="1129" actId="20577"/>
          <ac:spMkLst>
            <pc:docMk/>
            <pc:sldMk cId="1765831106" sldId="272"/>
            <ac:spMk id="7" creationId="{F7B17275-EBB7-8CEB-BA80-839821AA7F7B}"/>
          </ac:spMkLst>
        </pc:spChg>
        <pc:spChg chg="mod">
          <ac:chgData name="Wilson, Delaney" userId="S::1760004286@cvs.k12.mi.us::7bdd2957-381e-4132-b51e-0b54df88a421" providerId="AD" clId="Web-{F9697D55-0905-649F-8513-9EF17BA75A61}" dt="2023-09-28T17:15:04.728" v="1209" actId="20577"/>
          <ac:spMkLst>
            <pc:docMk/>
            <pc:sldMk cId="1765831106" sldId="272"/>
            <ac:spMk id="8" creationId="{6C4D7462-49DB-157B-9897-BDB8BAFCB0E1}"/>
          </ac:spMkLst>
        </pc:spChg>
        <pc:picChg chg="del">
          <ac:chgData name="Wilson, Delaney" userId="S::1760004286@cvs.k12.mi.us::7bdd2957-381e-4132-b51e-0b54df88a421" providerId="AD" clId="Web-{F9697D55-0905-649F-8513-9EF17BA75A61}" dt="2023-09-26T22:08:42.863" v="1121"/>
          <ac:picMkLst>
            <pc:docMk/>
            <pc:sldMk cId="1765831106" sldId="272"/>
            <ac:picMk id="3" creationId="{B9CCF2F2-3FC8-E13B-68EF-E0210EBC5280}"/>
          </ac:picMkLst>
        </pc:picChg>
        <pc:picChg chg="add mod">
          <ac:chgData name="Wilson, Delaney" userId="S::1760004286@cvs.k12.mi.us::7bdd2957-381e-4132-b51e-0b54df88a421" providerId="AD" clId="Web-{F9697D55-0905-649F-8513-9EF17BA75A61}" dt="2023-09-26T22:09:01.504" v="1135" actId="1076"/>
          <ac:picMkLst>
            <pc:docMk/>
            <pc:sldMk cId="1765831106" sldId="272"/>
            <ac:picMk id="4" creationId="{EA0E349A-FEF1-3704-6EAD-D1C327BA5B96}"/>
          </ac:picMkLst>
        </pc:picChg>
      </pc:sldChg>
      <pc:sldChg chg="addSp delSp modSp add replId">
        <pc:chgData name="Wilson, Delaney" userId="S::1760004286@cvs.k12.mi.us::7bdd2957-381e-4132-b51e-0b54df88a421" providerId="AD" clId="Web-{F9697D55-0905-649F-8513-9EF17BA75A61}" dt="2023-09-26T22:16:20.718" v="1182" actId="20577"/>
        <pc:sldMkLst>
          <pc:docMk/>
          <pc:sldMk cId="3400062949" sldId="276"/>
        </pc:sldMkLst>
        <pc:spChg chg="mod">
          <ac:chgData name="Wilson, Delaney" userId="S::1760004286@cvs.k12.mi.us::7bdd2957-381e-4132-b51e-0b54df88a421" providerId="AD" clId="Web-{F9697D55-0905-649F-8513-9EF17BA75A61}" dt="2023-09-26T21:50:22.351" v="441" actId="20577"/>
          <ac:spMkLst>
            <pc:docMk/>
            <pc:sldMk cId="3400062949" sldId="276"/>
            <ac:spMk id="2" creationId="{549B2DBC-3F10-28E1-67CD-684A4CED31D9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2:10:18.115" v="1144" actId="20577"/>
          <ac:spMkLst>
            <pc:docMk/>
            <pc:sldMk cId="3400062949" sldId="276"/>
            <ac:spMk id="7" creationId="{F7B17275-EBB7-8CEB-BA80-839821AA7F7B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2:16:20.718" v="1182" actId="20577"/>
          <ac:spMkLst>
            <pc:docMk/>
            <pc:sldMk cId="3400062949" sldId="276"/>
            <ac:spMk id="8" creationId="{6C4D7462-49DB-157B-9897-BDB8BAFCB0E1}"/>
          </ac:spMkLst>
        </pc:spChg>
        <pc:picChg chg="del mod">
          <ac:chgData name="Wilson, Delaney" userId="S::1760004286@cvs.k12.mi.us::7bdd2957-381e-4132-b51e-0b54df88a421" providerId="AD" clId="Web-{F9697D55-0905-649F-8513-9EF17BA75A61}" dt="2023-09-26T22:09:49.818" v="1136"/>
          <ac:picMkLst>
            <pc:docMk/>
            <pc:sldMk cId="3400062949" sldId="276"/>
            <ac:picMk id="3" creationId="{B9CCF2F2-3FC8-E13B-68EF-E0210EBC5280}"/>
          </ac:picMkLst>
        </pc:picChg>
        <pc:picChg chg="add mod modCrop">
          <ac:chgData name="Wilson, Delaney" userId="S::1760004286@cvs.k12.mi.us::7bdd2957-381e-4132-b51e-0b54df88a421" providerId="AD" clId="Web-{F9697D55-0905-649F-8513-9EF17BA75A61}" dt="2023-09-26T22:10:13.084" v="1143" actId="14100"/>
          <ac:picMkLst>
            <pc:docMk/>
            <pc:sldMk cId="3400062949" sldId="276"/>
            <ac:picMk id="4" creationId="{CADDEDCC-E2B3-849C-D025-DF560B4AF2E5}"/>
          </ac:picMkLst>
        </pc:picChg>
      </pc:sldChg>
      <pc:sldChg chg="addSp delSp modSp add replId">
        <pc:chgData name="Wilson, Delaney" userId="S::1760004286@cvs.k12.mi.us::7bdd2957-381e-4132-b51e-0b54df88a421" providerId="AD" clId="Web-{F9697D55-0905-649F-8513-9EF17BA75A61}" dt="2023-09-26T22:16:28.125" v="1187" actId="1076"/>
        <pc:sldMkLst>
          <pc:docMk/>
          <pc:sldMk cId="3635356691" sldId="277"/>
        </pc:sldMkLst>
        <pc:spChg chg="mod">
          <ac:chgData name="Wilson, Delaney" userId="S::1760004286@cvs.k12.mi.us::7bdd2957-381e-4132-b51e-0b54df88a421" providerId="AD" clId="Web-{F9697D55-0905-649F-8513-9EF17BA75A61}" dt="2023-09-26T21:53:09.480" v="617" actId="20577"/>
          <ac:spMkLst>
            <pc:docMk/>
            <pc:sldMk cId="3635356691" sldId="277"/>
            <ac:spMk id="2" creationId="{549B2DBC-3F10-28E1-67CD-684A4CED31D9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2:10:57.929" v="1154" actId="20577"/>
          <ac:spMkLst>
            <pc:docMk/>
            <pc:sldMk cId="3635356691" sldId="277"/>
            <ac:spMk id="7" creationId="{F7B17275-EBB7-8CEB-BA80-839821AA7F7B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2:16:28.125" v="1187" actId="1076"/>
          <ac:spMkLst>
            <pc:docMk/>
            <pc:sldMk cId="3635356691" sldId="277"/>
            <ac:spMk id="8" creationId="{6C4D7462-49DB-157B-9897-BDB8BAFCB0E1}"/>
          </ac:spMkLst>
        </pc:spChg>
        <pc:picChg chg="del">
          <ac:chgData name="Wilson, Delaney" userId="S::1760004286@cvs.k12.mi.us::7bdd2957-381e-4132-b51e-0b54df88a421" providerId="AD" clId="Web-{F9697D55-0905-649F-8513-9EF17BA75A61}" dt="2023-09-26T22:10:34.491" v="1145"/>
          <ac:picMkLst>
            <pc:docMk/>
            <pc:sldMk cId="3635356691" sldId="277"/>
            <ac:picMk id="3" creationId="{B9CCF2F2-3FC8-E13B-68EF-E0210EBC5280}"/>
          </ac:picMkLst>
        </pc:picChg>
        <pc:picChg chg="add mod">
          <ac:chgData name="Wilson, Delaney" userId="S::1760004286@cvs.k12.mi.us::7bdd2957-381e-4132-b51e-0b54df88a421" providerId="AD" clId="Web-{F9697D55-0905-649F-8513-9EF17BA75A61}" dt="2023-09-26T22:10:52.569" v="1150" actId="14100"/>
          <ac:picMkLst>
            <pc:docMk/>
            <pc:sldMk cId="3635356691" sldId="277"/>
            <ac:picMk id="4" creationId="{4B83B45A-B784-88AA-18F6-A0FF509481E7}"/>
          </ac:picMkLst>
        </pc:picChg>
      </pc:sldChg>
      <pc:sldChg chg="addSp delSp modSp add replId">
        <pc:chgData name="Wilson, Delaney" userId="S::1760004286@cvs.k12.mi.us::7bdd2957-381e-4132-b51e-0b54df88a421" providerId="AD" clId="Web-{F9697D55-0905-649F-8513-9EF17BA75A61}" dt="2023-09-26T22:16:39.922" v="1198" actId="20577"/>
        <pc:sldMkLst>
          <pc:docMk/>
          <pc:sldMk cId="1614607606" sldId="278"/>
        </pc:sldMkLst>
        <pc:spChg chg="mod">
          <ac:chgData name="Wilson, Delaney" userId="S::1760004286@cvs.k12.mi.us::7bdd2957-381e-4132-b51e-0b54df88a421" providerId="AD" clId="Web-{F9697D55-0905-649F-8513-9EF17BA75A61}" dt="2023-09-26T21:56:08.688" v="757" actId="20577"/>
          <ac:spMkLst>
            <pc:docMk/>
            <pc:sldMk cId="1614607606" sldId="278"/>
            <ac:spMk id="2" creationId="{549B2DBC-3F10-28E1-67CD-684A4CED31D9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2:11:44.399" v="1157" actId="20577"/>
          <ac:spMkLst>
            <pc:docMk/>
            <pc:sldMk cId="1614607606" sldId="278"/>
            <ac:spMk id="7" creationId="{F7B17275-EBB7-8CEB-BA80-839821AA7F7B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2:16:39.922" v="1198" actId="20577"/>
          <ac:spMkLst>
            <pc:docMk/>
            <pc:sldMk cId="1614607606" sldId="278"/>
            <ac:spMk id="8" creationId="{6C4D7462-49DB-157B-9897-BDB8BAFCB0E1}"/>
          </ac:spMkLst>
        </pc:spChg>
        <pc:picChg chg="del">
          <ac:chgData name="Wilson, Delaney" userId="S::1760004286@cvs.k12.mi.us::7bdd2957-381e-4132-b51e-0b54df88a421" providerId="AD" clId="Web-{F9697D55-0905-649F-8513-9EF17BA75A61}" dt="2023-09-26T22:11:01.757" v="1155"/>
          <ac:picMkLst>
            <pc:docMk/>
            <pc:sldMk cId="1614607606" sldId="278"/>
            <ac:picMk id="3" creationId="{B9CCF2F2-3FC8-E13B-68EF-E0210EBC5280}"/>
          </ac:picMkLst>
        </pc:picChg>
        <pc:picChg chg="add mod">
          <ac:chgData name="Wilson, Delaney" userId="S::1760004286@cvs.k12.mi.us::7bdd2957-381e-4132-b51e-0b54df88a421" providerId="AD" clId="Web-{F9697D55-0905-649F-8513-9EF17BA75A61}" dt="2023-09-26T22:11:50.086" v="1160" actId="1076"/>
          <ac:picMkLst>
            <pc:docMk/>
            <pc:sldMk cId="1614607606" sldId="278"/>
            <ac:picMk id="4" creationId="{B587071D-0368-9DAC-6C08-9FC922E0163A}"/>
          </ac:picMkLst>
        </pc:picChg>
      </pc:sldChg>
      <pc:sldChg chg="addSp delSp modSp add replId">
        <pc:chgData name="Wilson, Delaney" userId="S::1760004286@cvs.k12.mi.us::7bdd2957-381e-4132-b51e-0b54df88a421" providerId="AD" clId="Web-{F9697D55-0905-649F-8513-9EF17BA75A61}" dt="2023-09-28T17:18:34.499" v="1242" actId="20577"/>
        <pc:sldMkLst>
          <pc:docMk/>
          <pc:sldMk cId="272765769" sldId="279"/>
        </pc:sldMkLst>
        <pc:spChg chg="mod">
          <ac:chgData name="Wilson, Delaney" userId="S::1760004286@cvs.k12.mi.us::7bdd2957-381e-4132-b51e-0b54df88a421" providerId="AD" clId="Web-{F9697D55-0905-649F-8513-9EF17BA75A61}" dt="2023-09-26T21:58:46.989" v="873" actId="20577"/>
          <ac:spMkLst>
            <pc:docMk/>
            <pc:sldMk cId="272765769" sldId="279"/>
            <ac:spMk id="2" creationId="{549B2DBC-3F10-28E1-67CD-684A4CED31D9}"/>
          </ac:spMkLst>
        </pc:spChg>
        <pc:spChg chg="mod">
          <ac:chgData name="Wilson, Delaney" userId="S::1760004286@cvs.k12.mi.us::7bdd2957-381e-4132-b51e-0b54df88a421" providerId="AD" clId="Web-{F9697D55-0905-649F-8513-9EF17BA75A61}" dt="2023-09-26T22:14:02.574" v="1168" actId="20577"/>
          <ac:spMkLst>
            <pc:docMk/>
            <pc:sldMk cId="272765769" sldId="279"/>
            <ac:spMk id="7" creationId="{F7B17275-EBB7-8CEB-BA80-839821AA7F7B}"/>
          </ac:spMkLst>
        </pc:spChg>
        <pc:spChg chg="mod">
          <ac:chgData name="Wilson, Delaney" userId="S::1760004286@cvs.k12.mi.us::7bdd2957-381e-4132-b51e-0b54df88a421" providerId="AD" clId="Web-{F9697D55-0905-649F-8513-9EF17BA75A61}" dt="2023-09-28T17:18:34.499" v="1242" actId="20577"/>
          <ac:spMkLst>
            <pc:docMk/>
            <pc:sldMk cId="272765769" sldId="279"/>
            <ac:spMk id="8" creationId="{6C4D7462-49DB-157B-9897-BDB8BAFCB0E1}"/>
          </ac:spMkLst>
        </pc:spChg>
        <pc:picChg chg="del">
          <ac:chgData name="Wilson, Delaney" userId="S::1760004286@cvs.k12.mi.us::7bdd2957-381e-4132-b51e-0b54df88a421" providerId="AD" clId="Web-{F9697D55-0905-649F-8513-9EF17BA75A61}" dt="2023-09-26T22:12:15.134" v="1161"/>
          <ac:picMkLst>
            <pc:docMk/>
            <pc:sldMk cId="272765769" sldId="279"/>
            <ac:picMk id="3" creationId="{B9CCF2F2-3FC8-E13B-68EF-E0210EBC5280}"/>
          </ac:picMkLst>
        </pc:picChg>
        <pc:picChg chg="add del mod">
          <ac:chgData name="Wilson, Delaney" userId="S::1760004286@cvs.k12.mi.us::7bdd2957-381e-4132-b51e-0b54df88a421" providerId="AD" clId="Web-{F9697D55-0905-649F-8513-9EF17BA75A61}" dt="2023-09-26T22:13:48.277" v="1166"/>
          <ac:picMkLst>
            <pc:docMk/>
            <pc:sldMk cId="272765769" sldId="279"/>
            <ac:picMk id="4" creationId="{FD232614-E744-690B-74D2-1ED9EBEC323F}"/>
          </ac:picMkLst>
        </pc:picChg>
        <pc:picChg chg="add mod">
          <ac:chgData name="Wilson, Delaney" userId="S::1760004286@cvs.k12.mi.us::7bdd2957-381e-4132-b51e-0b54df88a421" providerId="AD" clId="Web-{F9697D55-0905-649F-8513-9EF17BA75A61}" dt="2023-09-26T22:15:19.592" v="1173" actId="1076"/>
          <ac:picMkLst>
            <pc:docMk/>
            <pc:sldMk cId="272765769" sldId="279"/>
            <ac:picMk id="6" creationId="{4A377224-A280-878C-D3D3-0E79C1EF1B3D}"/>
          </ac:picMkLst>
        </pc:picChg>
      </pc:sldChg>
    </pc:docChg>
  </pc:docChgLst>
  <pc:docChgLst>
    <pc:chgData name="Kozlowski, Eliana" userId="S::1760006302@cvs.k12.mi.us::eb7423b3-3700-4d31-8106-eb8f9947f97a" providerId="AD" clId="Web-{FECD729C-6DF2-ADFF-2BD9-6375981711BC}"/>
    <pc:docChg chg="addSld delSld modSld sldOrd">
      <pc:chgData name="Kozlowski, Eliana" userId="S::1760006302@cvs.k12.mi.us::eb7423b3-3700-4d31-8106-eb8f9947f97a" providerId="AD" clId="Web-{FECD729C-6DF2-ADFF-2BD9-6375981711BC}" dt="2024-01-03T16:21:02.932" v="270" actId="20577"/>
      <pc:docMkLst>
        <pc:docMk/>
      </pc:docMkLst>
      <pc:sldChg chg="modSp">
        <pc:chgData name="Kozlowski, Eliana" userId="S::1760006302@cvs.k12.mi.us::eb7423b3-3700-4d31-8106-eb8f9947f97a" providerId="AD" clId="Web-{FECD729C-6DF2-ADFF-2BD9-6375981711BC}" dt="2024-01-03T16:20:00.821" v="187" actId="14100"/>
        <pc:sldMkLst>
          <pc:docMk/>
          <pc:sldMk cId="109857222" sldId="256"/>
        </pc:sldMkLst>
        <pc:spChg chg="mod">
          <ac:chgData name="Kozlowski, Eliana" userId="S::1760006302@cvs.k12.mi.us::eb7423b3-3700-4d31-8106-eb8f9947f97a" providerId="AD" clId="Web-{FECD729C-6DF2-ADFF-2BD9-6375981711BC}" dt="2024-01-03T16:20:00.821" v="187" actId="14100"/>
          <ac:spMkLst>
            <pc:docMk/>
            <pc:sldMk cId="109857222" sldId="256"/>
            <ac:spMk id="11" creationId="{342DA78F-6AE3-3F3A-6B62-ABC6239E6EEF}"/>
          </ac:spMkLst>
        </pc:spChg>
      </pc:sldChg>
      <pc:sldChg chg="delSp modSp add del">
        <pc:chgData name="Kozlowski, Eliana" userId="S::1760006302@cvs.k12.mi.us::eb7423b3-3700-4d31-8106-eb8f9947f97a" providerId="AD" clId="Web-{FECD729C-6DF2-ADFF-2BD9-6375981711BC}" dt="2024-01-03T16:21:02.932" v="270" actId="20577"/>
        <pc:sldMkLst>
          <pc:docMk/>
          <pc:sldMk cId="347126249" sldId="298"/>
        </pc:sldMkLst>
        <pc:spChg chg="mod">
          <ac:chgData name="Kozlowski, Eliana" userId="S::1760006302@cvs.k12.mi.us::eb7423b3-3700-4d31-8106-eb8f9947f97a" providerId="AD" clId="Web-{FECD729C-6DF2-ADFF-2BD9-6375981711BC}" dt="2024-01-03T16:20:41.041" v="241" actId="20577"/>
          <ac:spMkLst>
            <pc:docMk/>
            <pc:sldMk cId="347126249" sldId="298"/>
            <ac:spMk id="4" creationId="{D9D3E9EA-30A3-7843-1AE3-DD27CACC750C}"/>
          </ac:spMkLst>
        </pc:spChg>
        <pc:spChg chg="mod">
          <ac:chgData name="Kozlowski, Eliana" userId="S::1760006302@cvs.k12.mi.us::eb7423b3-3700-4d31-8106-eb8f9947f97a" providerId="AD" clId="Web-{FECD729C-6DF2-ADFF-2BD9-6375981711BC}" dt="2024-01-03T16:21:02.932" v="270" actId="20577"/>
          <ac:spMkLst>
            <pc:docMk/>
            <pc:sldMk cId="347126249" sldId="298"/>
            <ac:spMk id="11" creationId="{342DA78F-6AE3-3F3A-6B62-ABC6239E6EEF}"/>
          </ac:spMkLst>
        </pc:spChg>
        <pc:picChg chg="del">
          <ac:chgData name="Kozlowski, Eliana" userId="S::1760006302@cvs.k12.mi.us::eb7423b3-3700-4d31-8106-eb8f9947f97a" providerId="AD" clId="Web-{FECD729C-6DF2-ADFF-2BD9-6375981711BC}" dt="2024-01-03T16:20:32.916" v="238"/>
          <ac:picMkLst>
            <pc:docMk/>
            <pc:sldMk cId="347126249" sldId="298"/>
            <ac:picMk id="2" creationId="{4AE3C7CD-7384-5233-35C5-344E1A44425D}"/>
          </ac:picMkLst>
        </pc:picChg>
      </pc:sldChg>
      <pc:sldChg chg="modSp">
        <pc:chgData name="Kozlowski, Eliana" userId="S::1760006302@cvs.k12.mi.us::eb7423b3-3700-4d31-8106-eb8f9947f97a" providerId="AD" clId="Web-{FECD729C-6DF2-ADFF-2BD9-6375981711BC}" dt="2024-01-03T16:08:09.321" v="146" actId="20577"/>
        <pc:sldMkLst>
          <pc:docMk/>
          <pc:sldMk cId="3171477495" sldId="312"/>
        </pc:sldMkLst>
        <pc:spChg chg="mod">
          <ac:chgData name="Kozlowski, Eliana" userId="S::1760006302@cvs.k12.mi.us::eb7423b3-3700-4d31-8106-eb8f9947f97a" providerId="AD" clId="Web-{FECD729C-6DF2-ADFF-2BD9-6375981711BC}" dt="2024-01-03T16:08:09.321" v="146" actId="20577"/>
          <ac:spMkLst>
            <pc:docMk/>
            <pc:sldMk cId="3171477495" sldId="312"/>
            <ac:spMk id="8" creationId="{276C81DD-7000-3D58-B7BE-A2FB6CC16D33}"/>
          </ac:spMkLst>
        </pc:spChg>
      </pc:sldChg>
      <pc:sldChg chg="addSp delSp modSp add ord replId">
        <pc:chgData name="Kozlowski, Eliana" userId="S::1760006302@cvs.k12.mi.us::eb7423b3-3700-4d31-8106-eb8f9947f97a" providerId="AD" clId="Web-{FECD729C-6DF2-ADFF-2BD9-6375981711BC}" dt="2024-01-03T15:45:12.333" v="129" actId="20577"/>
        <pc:sldMkLst>
          <pc:docMk/>
          <pc:sldMk cId="1556383160" sldId="313"/>
        </pc:sldMkLst>
        <pc:spChg chg="mod">
          <ac:chgData name="Kozlowski, Eliana" userId="S::1760006302@cvs.k12.mi.us::eb7423b3-3700-4d31-8106-eb8f9947f97a" providerId="AD" clId="Web-{FECD729C-6DF2-ADFF-2BD9-6375981711BC}" dt="2024-01-03T13:08:54.625" v="98" actId="20577"/>
          <ac:spMkLst>
            <pc:docMk/>
            <pc:sldMk cId="1556383160" sldId="313"/>
            <ac:spMk id="2" creationId="{BD1A6301-D3E2-5875-96F5-C5A81211AB22}"/>
          </ac:spMkLst>
        </pc:spChg>
        <pc:spChg chg="mod">
          <ac:chgData name="Kozlowski, Eliana" userId="S::1760006302@cvs.k12.mi.us::eb7423b3-3700-4d31-8106-eb8f9947f97a" providerId="AD" clId="Web-{FECD729C-6DF2-ADFF-2BD9-6375981711BC}" dt="2024-01-03T15:45:12.333" v="129" actId="20577"/>
          <ac:spMkLst>
            <pc:docMk/>
            <pc:sldMk cId="1556383160" sldId="313"/>
            <ac:spMk id="8" creationId="{D342F3F3-5443-D25F-9F33-572EC0364FA8}"/>
          </ac:spMkLst>
        </pc:spChg>
        <pc:picChg chg="del">
          <ac:chgData name="Kozlowski, Eliana" userId="S::1760006302@cvs.k12.mi.us::eb7423b3-3700-4d31-8106-eb8f9947f97a" providerId="AD" clId="Web-{FECD729C-6DF2-ADFF-2BD9-6375981711BC}" dt="2024-01-03T13:05:14.853" v="2"/>
          <ac:picMkLst>
            <pc:docMk/>
            <pc:sldMk cId="1556383160" sldId="313"/>
            <ac:picMk id="3" creationId="{27C50570-82EC-A79D-F2F3-052C7D93D985}"/>
          </ac:picMkLst>
        </pc:picChg>
        <pc:picChg chg="add mod">
          <ac:chgData name="Kozlowski, Eliana" userId="S::1760006302@cvs.k12.mi.us::eb7423b3-3700-4d31-8106-eb8f9947f97a" providerId="AD" clId="Web-{FECD729C-6DF2-ADFF-2BD9-6375981711BC}" dt="2024-01-03T13:07:10.841" v="37" actId="14100"/>
          <ac:picMkLst>
            <pc:docMk/>
            <pc:sldMk cId="1556383160" sldId="313"/>
            <ac:picMk id="4" creationId="{F916ECCD-D8E9-329C-52CC-6EC6D19220BD}"/>
          </ac:picMkLst>
        </pc:picChg>
      </pc:sldChg>
    </pc:docChg>
  </pc:docChgLst>
  <pc:docChgLst>
    <pc:chgData name="Grimm, Jill" userId="3f01fff4-93ff-4bca-b632-f9cbaf49777f" providerId="ADAL" clId="{6D6326A0-2830-4A5F-9702-75065ADC0575}"/>
    <pc:docChg chg="modSld">
      <pc:chgData name="Grimm, Jill" userId="3f01fff4-93ff-4bca-b632-f9cbaf49777f" providerId="ADAL" clId="{6D6326A0-2830-4A5F-9702-75065ADC0575}" dt="2024-01-08T12:48:58.817" v="20" actId="1076"/>
      <pc:docMkLst>
        <pc:docMk/>
      </pc:docMkLst>
      <pc:sldChg chg="addSp modSp mod">
        <pc:chgData name="Grimm, Jill" userId="3f01fff4-93ff-4bca-b632-f9cbaf49777f" providerId="ADAL" clId="{6D6326A0-2830-4A5F-9702-75065ADC0575}" dt="2024-01-08T12:48:58.817" v="20" actId="1076"/>
        <pc:sldMkLst>
          <pc:docMk/>
          <pc:sldMk cId="347126249" sldId="298"/>
        </pc:sldMkLst>
        <pc:spChg chg="mod">
          <ac:chgData name="Grimm, Jill" userId="3f01fff4-93ff-4bca-b632-f9cbaf49777f" providerId="ADAL" clId="{6D6326A0-2830-4A5F-9702-75065ADC0575}" dt="2024-01-08T12:45:52.462" v="9" actId="1076"/>
          <ac:spMkLst>
            <pc:docMk/>
            <pc:sldMk cId="347126249" sldId="298"/>
            <ac:spMk id="11" creationId="{342DA78F-6AE3-3F3A-6B62-ABC6239E6EEF}"/>
          </ac:spMkLst>
        </pc:spChg>
        <pc:picChg chg="add mod modCrop">
          <ac:chgData name="Grimm, Jill" userId="3f01fff4-93ff-4bca-b632-f9cbaf49777f" providerId="ADAL" clId="{6D6326A0-2830-4A5F-9702-75065ADC0575}" dt="2024-01-08T12:48:58.817" v="20" actId="1076"/>
          <ac:picMkLst>
            <pc:docMk/>
            <pc:sldMk cId="347126249" sldId="298"/>
            <ac:picMk id="2" creationId="{831C738C-FEA1-7DC6-183C-9B6755434DC8}"/>
          </ac:picMkLst>
        </pc:picChg>
        <pc:picChg chg="add mod modCrop">
          <ac:chgData name="Grimm, Jill" userId="3f01fff4-93ff-4bca-b632-f9cbaf49777f" providerId="ADAL" clId="{6D6326A0-2830-4A5F-9702-75065ADC0575}" dt="2024-01-08T12:48:57.277" v="19" actId="1076"/>
          <ac:picMkLst>
            <pc:docMk/>
            <pc:sldMk cId="347126249" sldId="298"/>
            <ac:picMk id="3" creationId="{556E6E80-E8C0-804C-505D-466467AB4BC2}"/>
          </ac:picMkLst>
        </pc:picChg>
      </pc:sldChg>
    </pc:docChg>
  </pc:docChgLst>
  <pc:docChgLst>
    <pc:chgData name="Koneval, McKenna" userId="S::1760002948@cvs.k12.mi.us::689ee933-f984-4137-a0d2-221618aca614" providerId="AD" clId="Web-{4D3D600C-B602-C636-A654-62D03406661A}"/>
    <pc:docChg chg="addSld delSld modSld sldOrd">
      <pc:chgData name="Koneval, McKenna" userId="S::1760002948@cvs.k12.mi.us::689ee933-f984-4137-a0d2-221618aca614" providerId="AD" clId="Web-{4D3D600C-B602-C636-A654-62D03406661A}" dt="2024-03-05T02:05:03.719" v="827" actId="20577"/>
      <pc:docMkLst>
        <pc:docMk/>
      </pc:docMkLst>
      <pc:sldChg chg="modSp">
        <pc:chgData name="Koneval, McKenna" userId="S::1760002948@cvs.k12.mi.us::689ee933-f984-4137-a0d2-221618aca614" providerId="AD" clId="Web-{4D3D600C-B602-C636-A654-62D03406661A}" dt="2024-03-05T02:05:03.719" v="827" actId="20577"/>
        <pc:sldMkLst>
          <pc:docMk/>
          <pc:sldMk cId="109857222" sldId="256"/>
        </pc:sldMkLst>
        <pc:spChg chg="mod">
          <ac:chgData name="Koneval, McKenna" userId="S::1760002948@cvs.k12.mi.us::689ee933-f984-4137-a0d2-221618aca614" providerId="AD" clId="Web-{4D3D600C-B602-C636-A654-62D03406661A}" dt="2024-03-05T02:05:03.719" v="827" actId="20577"/>
          <ac:spMkLst>
            <pc:docMk/>
            <pc:sldMk cId="109857222" sldId="256"/>
            <ac:spMk id="9" creationId="{22BCCE26-1D59-DA0B-60F8-F8D97362488D}"/>
          </ac:spMkLst>
        </pc:spChg>
        <pc:picChg chg="mod">
          <ac:chgData name="Koneval, McKenna" userId="S::1760002948@cvs.k12.mi.us::689ee933-f984-4137-a0d2-221618aca614" providerId="AD" clId="Web-{4D3D600C-B602-C636-A654-62D03406661A}" dt="2024-03-05T02:00:22.369" v="795" actId="1076"/>
          <ac:picMkLst>
            <pc:docMk/>
            <pc:sldMk cId="109857222" sldId="256"/>
            <ac:picMk id="5" creationId="{2D5D9C8A-836E-0E5B-9C92-4659D362C8A4}"/>
          </ac:picMkLst>
        </pc:picChg>
      </pc:sldChg>
      <pc:sldChg chg="addSp delSp modSp">
        <pc:chgData name="Koneval, McKenna" userId="S::1760002948@cvs.k12.mi.us::689ee933-f984-4137-a0d2-221618aca614" providerId="AD" clId="Web-{4D3D600C-B602-C636-A654-62D03406661A}" dt="2024-03-05T02:00:46.041" v="799" actId="1076"/>
        <pc:sldMkLst>
          <pc:docMk/>
          <pc:sldMk cId="1368015171" sldId="259"/>
        </pc:sldMkLst>
        <pc:spChg chg="add mod ord">
          <ac:chgData name="Koneval, McKenna" userId="S::1760002948@cvs.k12.mi.us::689ee933-f984-4137-a0d2-221618aca614" providerId="AD" clId="Web-{4D3D600C-B602-C636-A654-62D03406661A}" dt="2024-03-05T01:19:26.359" v="45" actId="1076"/>
          <ac:spMkLst>
            <pc:docMk/>
            <pc:sldMk cId="1368015171" sldId="259"/>
            <ac:spMk id="4" creationId="{4B005643-0A08-B5C4-B885-700C7D7AF08A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0:46.041" v="799" actId="1076"/>
          <ac:spMkLst>
            <pc:docMk/>
            <pc:sldMk cId="1368015171" sldId="259"/>
            <ac:spMk id="5" creationId="{04EBDF41-83F9-6004-51F0-75AB059DC211}"/>
          </ac:spMkLst>
        </pc:spChg>
        <pc:spChg chg="del">
          <ac:chgData name="Koneval, McKenna" userId="S::1760002948@cvs.k12.mi.us::689ee933-f984-4137-a0d2-221618aca614" providerId="AD" clId="Web-{4D3D600C-B602-C636-A654-62D03406661A}" dt="2024-03-05T01:19:32.437" v="47"/>
          <ac:spMkLst>
            <pc:docMk/>
            <pc:sldMk cId="1368015171" sldId="259"/>
            <ac:spMk id="7" creationId="{8F00CF1D-D106-A928-2B6F-D9881FFD4209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1:20:07.594" v="57" actId="1076"/>
          <ac:spMkLst>
            <pc:docMk/>
            <pc:sldMk cId="1368015171" sldId="259"/>
            <ac:spMk id="9" creationId="{4B31023E-2F22-35D5-0DC4-25C803DB71B1}"/>
          </ac:spMkLst>
        </pc:spChg>
        <pc:spChg chg="add mod">
          <ac:chgData name="Koneval, McKenna" userId="S::1760002948@cvs.k12.mi.us::689ee933-f984-4137-a0d2-221618aca614" providerId="AD" clId="Web-{4D3D600C-B602-C636-A654-62D03406661A}" dt="2024-03-05T01:19:42.890" v="50" actId="1076"/>
          <ac:spMkLst>
            <pc:docMk/>
            <pc:sldMk cId="1368015171" sldId="259"/>
            <ac:spMk id="11" creationId="{52592BAB-F34E-3190-2726-8FBD4EE0527C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1:45:54.739" v="559" actId="20577"/>
          <ac:spMkLst>
            <pc:docMk/>
            <pc:sldMk cId="1368015171" sldId="259"/>
            <ac:spMk id="12" creationId="{AA5CE751-3592-790C-D5AD-E97496A91191}"/>
          </ac:spMkLst>
        </pc:spChg>
        <pc:spChg chg="add mod">
          <ac:chgData name="Koneval, McKenna" userId="S::1760002948@cvs.k12.mi.us::689ee933-f984-4137-a0d2-221618aca614" providerId="AD" clId="Web-{4D3D600C-B602-C636-A654-62D03406661A}" dt="2024-03-05T01:19:59.594" v="54" actId="1076"/>
          <ac:spMkLst>
            <pc:docMk/>
            <pc:sldMk cId="1368015171" sldId="259"/>
            <ac:spMk id="13" creationId="{0E8FF3D9-EFC7-5868-86B5-4E52348432D9}"/>
          </ac:spMkLst>
        </pc:spChg>
        <pc:picChg chg="del mod">
          <ac:chgData name="Koneval, McKenna" userId="S::1760002948@cvs.k12.mi.us::689ee933-f984-4137-a0d2-221618aca614" providerId="AD" clId="Web-{4D3D600C-B602-C636-A654-62D03406661A}" dt="2024-03-05T01:18:41.670" v="20"/>
          <ac:picMkLst>
            <pc:docMk/>
            <pc:sldMk cId="1368015171" sldId="259"/>
            <ac:picMk id="3" creationId="{2F17C730-8CA0-41B1-92ED-93415A3D36CB}"/>
          </ac:picMkLst>
        </pc:picChg>
        <pc:picChg chg="mod">
          <ac:chgData name="Koneval, McKenna" userId="S::1760002948@cvs.k12.mi.us::689ee933-f984-4137-a0d2-221618aca614" providerId="AD" clId="Web-{4D3D600C-B602-C636-A654-62D03406661A}" dt="2024-03-05T01:19:39.562" v="49" actId="1076"/>
          <ac:picMkLst>
            <pc:docMk/>
            <pc:sldMk cId="1368015171" sldId="259"/>
            <ac:picMk id="6" creationId="{7E975DF3-0D64-9AC0-AD15-F5CE5F112629}"/>
          </ac:picMkLst>
        </pc:picChg>
        <pc:picChg chg="del mod">
          <ac:chgData name="Koneval, McKenna" userId="S::1760002948@cvs.k12.mi.us::689ee933-f984-4137-a0d2-221618aca614" providerId="AD" clId="Web-{4D3D600C-B602-C636-A654-62D03406661A}" dt="2024-03-05T01:18:40.576" v="19"/>
          <ac:picMkLst>
            <pc:docMk/>
            <pc:sldMk cId="1368015171" sldId="259"/>
            <ac:picMk id="10" creationId="{5ECCD94D-A26E-7421-0702-701B99535033}"/>
          </ac:picMkLst>
        </pc:picChg>
      </pc:sldChg>
      <pc:sldChg chg="modSp">
        <pc:chgData name="Koneval, McKenna" userId="S::1760002948@cvs.k12.mi.us::689ee933-f984-4137-a0d2-221618aca614" providerId="AD" clId="Web-{4D3D600C-B602-C636-A654-62D03406661A}" dt="2024-03-05T02:03:23.873" v="813" actId="1076"/>
        <pc:sldMkLst>
          <pc:docMk/>
          <pc:sldMk cId="3791907607" sldId="264"/>
        </pc:sldMkLst>
        <pc:spChg chg="mod">
          <ac:chgData name="Koneval, McKenna" userId="S::1760002948@cvs.k12.mi.us::689ee933-f984-4137-a0d2-221618aca614" providerId="AD" clId="Web-{4D3D600C-B602-C636-A654-62D03406661A}" dt="2024-03-05T02:03:00.341" v="809" actId="1076"/>
          <ac:spMkLst>
            <pc:docMk/>
            <pc:sldMk cId="3791907607" sldId="264"/>
            <ac:spMk id="7" creationId="{A0385498-2332-7BFB-0C31-7F300B7BCA45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3:19.092" v="812" actId="1076"/>
          <ac:spMkLst>
            <pc:docMk/>
            <pc:sldMk cId="3791907607" sldId="264"/>
            <ac:spMk id="8" creationId="{EFFB9C83-7DE3-9D77-3306-574C28B9E035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3:04.091" v="810" actId="1076"/>
          <ac:spMkLst>
            <pc:docMk/>
            <pc:sldMk cId="3791907607" sldId="264"/>
            <ac:spMk id="11" creationId="{5173D27F-0C5A-1A82-7BED-909E26A875BD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3:23.873" v="813" actId="1076"/>
          <ac:spMkLst>
            <pc:docMk/>
            <pc:sldMk cId="3791907607" sldId="264"/>
            <ac:spMk id="12" creationId="{C011E4C9-611D-0F30-A48E-293509A482A1}"/>
          </ac:spMkLst>
        </pc:spChg>
        <pc:picChg chg="mod">
          <ac:chgData name="Koneval, McKenna" userId="S::1760002948@cvs.k12.mi.us::689ee933-f984-4137-a0d2-221618aca614" providerId="AD" clId="Web-{4D3D600C-B602-C636-A654-62D03406661A}" dt="2024-03-05T01:22:22.628" v="71" actId="1076"/>
          <ac:picMkLst>
            <pc:docMk/>
            <pc:sldMk cId="3791907607" sldId="264"/>
            <ac:picMk id="10" creationId="{CEC1D634-627E-F028-AF5F-ED13F0218BCE}"/>
          </ac:picMkLst>
        </pc:picChg>
      </pc:sldChg>
      <pc:sldChg chg="modSp">
        <pc:chgData name="Koneval, McKenna" userId="S::1760002948@cvs.k12.mi.us::689ee933-f984-4137-a0d2-221618aca614" providerId="AD" clId="Web-{4D3D600C-B602-C636-A654-62D03406661A}" dt="2024-03-05T01:20:47.814" v="63" actId="1076"/>
        <pc:sldMkLst>
          <pc:docMk/>
          <pc:sldMk cId="1351353204" sldId="265"/>
        </pc:sldMkLst>
        <pc:spChg chg="mod">
          <ac:chgData name="Koneval, McKenna" userId="S::1760002948@cvs.k12.mi.us::689ee933-f984-4137-a0d2-221618aca614" providerId="AD" clId="Web-{4D3D600C-B602-C636-A654-62D03406661A}" dt="2024-03-05T01:20:47.814" v="63" actId="1076"/>
          <ac:spMkLst>
            <pc:docMk/>
            <pc:sldMk cId="1351353204" sldId="265"/>
            <ac:spMk id="14" creationId="{4892341C-F0FB-0667-1BCF-901C97E019CD}"/>
          </ac:spMkLst>
        </pc:spChg>
      </pc:sldChg>
      <pc:sldChg chg="modSp">
        <pc:chgData name="Koneval, McKenna" userId="S::1760002948@cvs.k12.mi.us::689ee933-f984-4137-a0d2-221618aca614" providerId="AD" clId="Web-{4D3D600C-B602-C636-A654-62D03406661A}" dt="2024-03-05T02:01:03.260" v="800" actId="1076"/>
        <pc:sldMkLst>
          <pc:docMk/>
          <pc:sldMk cId="2367700163" sldId="267"/>
        </pc:sldMkLst>
        <pc:spChg chg="mod">
          <ac:chgData name="Koneval, McKenna" userId="S::1760002948@cvs.k12.mi.us::689ee933-f984-4137-a0d2-221618aca614" providerId="AD" clId="Web-{4D3D600C-B602-C636-A654-62D03406661A}" dt="2024-03-05T02:01:03.260" v="800" actId="1076"/>
          <ac:spMkLst>
            <pc:docMk/>
            <pc:sldMk cId="2367700163" sldId="267"/>
            <ac:spMk id="2" creationId="{549B2DBC-3F10-28E1-67CD-684A4CED31D9}"/>
          </ac:spMkLst>
        </pc:spChg>
      </pc:sldChg>
      <pc:sldChg chg="modSp ord">
        <pc:chgData name="Koneval, McKenna" userId="S::1760002948@cvs.k12.mi.us::689ee933-f984-4137-a0d2-221618aca614" providerId="AD" clId="Web-{4D3D600C-B602-C636-A654-62D03406661A}" dt="2024-03-05T02:04:14.171" v="817"/>
        <pc:sldMkLst>
          <pc:docMk/>
          <pc:sldMk cId="2644285354" sldId="269"/>
        </pc:sldMkLst>
        <pc:spChg chg="mod">
          <ac:chgData name="Koneval, McKenna" userId="S::1760002948@cvs.k12.mi.us::689ee933-f984-4137-a0d2-221618aca614" providerId="AD" clId="Web-{4D3D600C-B602-C636-A654-62D03406661A}" dt="2024-03-05T02:00:11.165" v="794" actId="1076"/>
          <ac:spMkLst>
            <pc:docMk/>
            <pc:sldMk cId="2644285354" sldId="269"/>
            <ac:spMk id="2" creationId="{8966929B-998F-3FDD-FB50-9683D97B1CCB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2:19.387" v="805" actId="1076"/>
          <ac:spMkLst>
            <pc:docMk/>
            <pc:sldMk cId="2644285354" sldId="269"/>
            <ac:spMk id="3" creationId="{580F8E29-4AA5-4E44-FA59-EFFC7D71D8A3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2:16.278" v="804" actId="1076"/>
          <ac:spMkLst>
            <pc:docMk/>
            <pc:sldMk cId="2644285354" sldId="269"/>
            <ac:spMk id="5" creationId="{4B1A8362-6F8B-6A52-9FF9-487B297C37F4}"/>
          </ac:spMkLst>
        </pc:spChg>
      </pc:sldChg>
      <pc:sldChg chg="modSp">
        <pc:chgData name="Koneval, McKenna" userId="S::1760002948@cvs.k12.mi.us::689ee933-f984-4137-a0d2-221618aca614" providerId="AD" clId="Web-{4D3D600C-B602-C636-A654-62D03406661A}" dt="2024-03-05T01:44:49.269" v="552" actId="20577"/>
        <pc:sldMkLst>
          <pc:docMk/>
          <pc:sldMk cId="2281864302" sldId="285"/>
        </pc:sldMkLst>
        <pc:spChg chg="mod">
          <ac:chgData name="Koneval, McKenna" userId="S::1760002948@cvs.k12.mi.us::689ee933-f984-4137-a0d2-221618aca614" providerId="AD" clId="Web-{4D3D600C-B602-C636-A654-62D03406661A}" dt="2024-03-05T01:22:16.925" v="70" actId="1076"/>
          <ac:spMkLst>
            <pc:docMk/>
            <pc:sldMk cId="2281864302" sldId="285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1:44:49.269" v="552" actId="20577"/>
          <ac:spMkLst>
            <pc:docMk/>
            <pc:sldMk cId="2281864302" sldId="285"/>
            <ac:spMk id="7" creationId="{F7B17275-EBB7-8CEB-BA80-839821AA7F7B}"/>
          </ac:spMkLst>
        </pc:spChg>
      </pc:sldChg>
      <pc:sldChg chg="modSp">
        <pc:chgData name="Koneval, McKenna" userId="S::1760002948@cvs.k12.mi.us::689ee933-f984-4137-a0d2-221618aca614" providerId="AD" clId="Web-{4D3D600C-B602-C636-A654-62D03406661A}" dt="2024-03-05T02:03:33.076" v="814" actId="1076"/>
        <pc:sldMkLst>
          <pc:docMk/>
          <pc:sldMk cId="696835770" sldId="287"/>
        </pc:sldMkLst>
        <pc:picChg chg="mod">
          <ac:chgData name="Koneval, McKenna" userId="S::1760002948@cvs.k12.mi.us::689ee933-f984-4137-a0d2-221618aca614" providerId="AD" clId="Web-{4D3D600C-B602-C636-A654-62D03406661A}" dt="2024-03-05T02:03:33.076" v="814" actId="1076"/>
          <ac:picMkLst>
            <pc:docMk/>
            <pc:sldMk cId="696835770" sldId="287"/>
            <ac:picMk id="9" creationId="{6CBDD1F8-FB59-97E9-5801-D1D54EA4E103}"/>
          </ac:picMkLst>
        </pc:picChg>
      </pc:sldChg>
      <pc:sldChg chg="modSp">
        <pc:chgData name="Koneval, McKenna" userId="S::1760002948@cvs.k12.mi.us::689ee933-f984-4137-a0d2-221618aca614" providerId="AD" clId="Web-{4D3D600C-B602-C636-A654-62D03406661A}" dt="2024-03-05T02:01:26.573" v="802" actId="14100"/>
        <pc:sldMkLst>
          <pc:docMk/>
          <pc:sldMk cId="2805062747" sldId="307"/>
        </pc:sldMkLst>
        <pc:spChg chg="mod">
          <ac:chgData name="Koneval, McKenna" userId="S::1760002948@cvs.k12.mi.us::689ee933-f984-4137-a0d2-221618aca614" providerId="AD" clId="Web-{4D3D600C-B602-C636-A654-62D03406661A}" dt="2024-03-05T01:21:53.534" v="68" actId="1076"/>
          <ac:spMkLst>
            <pc:docMk/>
            <pc:sldMk cId="2805062747" sldId="307"/>
            <ac:spMk id="2" creationId="{2C4496EC-224B-5446-9F87-03A2CF863358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1:26.573" v="802" actId="14100"/>
          <ac:spMkLst>
            <pc:docMk/>
            <pc:sldMk cId="2805062747" sldId="307"/>
            <ac:spMk id="5" creationId="{62A4A0AE-C7B6-BBD9-EB82-E97245A2FA9A}"/>
          </ac:spMkLst>
        </pc:spChg>
        <pc:picChg chg="mod">
          <ac:chgData name="Koneval, McKenna" userId="S::1760002948@cvs.k12.mi.us::689ee933-f984-4137-a0d2-221618aca614" providerId="AD" clId="Web-{4D3D600C-B602-C636-A654-62D03406661A}" dt="2024-03-05T01:21:49.956" v="67" actId="1076"/>
          <ac:picMkLst>
            <pc:docMk/>
            <pc:sldMk cId="2805062747" sldId="307"/>
            <ac:picMk id="3" creationId="{181C322E-D85B-F4AA-322C-9A94D7424B87}"/>
          </ac:picMkLst>
        </pc:picChg>
      </pc:sldChg>
      <pc:sldChg chg="delSp modSp">
        <pc:chgData name="Koneval, McKenna" userId="S::1760002948@cvs.k12.mi.us::689ee933-f984-4137-a0d2-221618aca614" providerId="AD" clId="Web-{4D3D600C-B602-C636-A654-62D03406661A}" dt="2024-03-05T01:21:31.049" v="65" actId="1076"/>
        <pc:sldMkLst>
          <pc:docMk/>
          <pc:sldMk cId="3257704790" sldId="308"/>
        </pc:sldMkLst>
        <pc:picChg chg="mod">
          <ac:chgData name="Koneval, McKenna" userId="S::1760002948@cvs.k12.mi.us::689ee933-f984-4137-a0d2-221618aca614" providerId="AD" clId="Web-{4D3D600C-B602-C636-A654-62D03406661A}" dt="2024-03-05T01:21:31.049" v="65" actId="1076"/>
          <ac:picMkLst>
            <pc:docMk/>
            <pc:sldMk cId="3257704790" sldId="308"/>
            <ac:picMk id="3" creationId="{5BE86BBA-4F6D-7863-A355-C981FA65DECA}"/>
          </ac:picMkLst>
        </pc:picChg>
        <pc:picChg chg="del">
          <ac:chgData name="Koneval, McKenna" userId="S::1760002948@cvs.k12.mi.us::689ee933-f984-4137-a0d2-221618aca614" providerId="AD" clId="Web-{4D3D600C-B602-C636-A654-62D03406661A}" dt="2024-03-05T01:21:27.893" v="64"/>
          <ac:picMkLst>
            <pc:docMk/>
            <pc:sldMk cId="3257704790" sldId="308"/>
            <ac:picMk id="6" creationId="{D7E2B179-1AE7-9C5D-F07B-3055EA8988BA}"/>
          </ac:picMkLst>
        </pc:picChg>
      </pc:sldChg>
      <pc:sldChg chg="modSp">
        <pc:chgData name="Koneval, McKenna" userId="S::1760002948@cvs.k12.mi.us::689ee933-f984-4137-a0d2-221618aca614" providerId="AD" clId="Web-{4D3D600C-B602-C636-A654-62D03406661A}" dt="2024-03-05T01:45:22.098" v="554" actId="20577"/>
        <pc:sldMkLst>
          <pc:docMk/>
          <pc:sldMk cId="2210936979" sldId="315"/>
        </pc:sldMkLst>
        <pc:spChg chg="mod">
          <ac:chgData name="Koneval, McKenna" userId="S::1760002948@cvs.k12.mi.us::689ee933-f984-4137-a0d2-221618aca614" providerId="AD" clId="Web-{4D3D600C-B602-C636-A654-62D03406661A}" dt="2024-03-05T01:45:22.098" v="554" actId="20577"/>
          <ac:spMkLst>
            <pc:docMk/>
            <pc:sldMk cId="2210936979" sldId="315"/>
            <ac:spMk id="11" creationId="{8A03D946-C8DC-01D6-67CC-C70CFA082EE1}"/>
          </ac:spMkLst>
        </pc:spChg>
      </pc:sldChg>
      <pc:sldChg chg="modSp">
        <pc:chgData name="Koneval, McKenna" userId="S::1760002948@cvs.k12.mi.us::689ee933-f984-4137-a0d2-221618aca614" providerId="AD" clId="Web-{4D3D600C-B602-C636-A654-62D03406661A}" dt="2024-03-05T01:27:52.480" v="75" actId="1076"/>
        <pc:sldMkLst>
          <pc:docMk/>
          <pc:sldMk cId="2942518089" sldId="316"/>
        </pc:sldMkLst>
        <pc:spChg chg="mod">
          <ac:chgData name="Koneval, McKenna" userId="S::1760002948@cvs.k12.mi.us::689ee933-f984-4137-a0d2-221618aca614" providerId="AD" clId="Web-{4D3D600C-B602-C636-A654-62D03406661A}" dt="2024-03-05T01:27:52.480" v="75" actId="1076"/>
          <ac:spMkLst>
            <pc:docMk/>
            <pc:sldMk cId="2942518089" sldId="316"/>
            <ac:spMk id="2" creationId="{D3B5EAA4-FF49-48F7-0430-D774E6218C40}"/>
          </ac:spMkLst>
        </pc:spChg>
        <pc:picChg chg="mod">
          <ac:chgData name="Koneval, McKenna" userId="S::1760002948@cvs.k12.mi.us::689ee933-f984-4137-a0d2-221618aca614" providerId="AD" clId="Web-{4D3D600C-B602-C636-A654-62D03406661A}" dt="2024-03-05T01:22:01.409" v="69" actId="1076"/>
          <ac:picMkLst>
            <pc:docMk/>
            <pc:sldMk cId="2942518089" sldId="316"/>
            <ac:picMk id="4" creationId="{248983EB-7CAF-6D1F-B7BA-FC48FD0F8928}"/>
          </ac:picMkLst>
        </pc:picChg>
      </pc:sldChg>
      <pc:sldChg chg="modSp">
        <pc:chgData name="Koneval, McKenna" userId="S::1760002948@cvs.k12.mi.us::689ee933-f984-4137-a0d2-221618aca614" providerId="AD" clId="Web-{4D3D600C-B602-C636-A654-62D03406661A}" dt="2024-03-05T02:00:36.791" v="798" actId="1076"/>
        <pc:sldMkLst>
          <pc:docMk/>
          <pc:sldMk cId="3424784576" sldId="320"/>
        </pc:sldMkLst>
        <pc:spChg chg="mod">
          <ac:chgData name="Koneval, McKenna" userId="S::1760002948@cvs.k12.mi.us::689ee933-f984-4137-a0d2-221618aca614" providerId="AD" clId="Web-{4D3D600C-B602-C636-A654-62D03406661A}" dt="2024-03-05T01:45:45.286" v="555" actId="20577"/>
          <ac:spMkLst>
            <pc:docMk/>
            <pc:sldMk cId="3424784576" sldId="320"/>
            <ac:spMk id="3" creationId="{780CA877-D227-FD6F-9161-69F86C5DFE84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0:36.791" v="798" actId="1076"/>
          <ac:spMkLst>
            <pc:docMk/>
            <pc:sldMk cId="3424784576" sldId="320"/>
            <ac:spMk id="7" creationId="{CA4E25B4-E4AD-2F86-0143-81DB8927DFC4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0:28.025" v="796" actId="1076"/>
          <ac:spMkLst>
            <pc:docMk/>
            <pc:sldMk cId="3424784576" sldId="320"/>
            <ac:spMk id="11" creationId="{342DA78F-6AE3-3F3A-6B62-ABC6239E6EEF}"/>
          </ac:spMkLst>
        </pc:spChg>
      </pc:sldChg>
      <pc:sldChg chg="addSp delSp modSp new mod setBg">
        <pc:chgData name="Koneval, McKenna" userId="S::1760002948@cvs.k12.mi.us::689ee933-f984-4137-a0d2-221618aca614" providerId="AD" clId="Web-{4D3D600C-B602-C636-A654-62D03406661A}" dt="2024-03-05T01:55:41.315" v="678" actId="20577"/>
        <pc:sldMkLst>
          <pc:docMk/>
          <pc:sldMk cId="3084404751" sldId="321"/>
        </pc:sldMkLst>
        <pc:spChg chg="del">
          <ac:chgData name="Koneval, McKenna" userId="S::1760002948@cvs.k12.mi.us::689ee933-f984-4137-a0d2-221618aca614" providerId="AD" clId="Web-{4D3D600C-B602-C636-A654-62D03406661A}" dt="2024-03-05T01:27:37.026" v="73"/>
          <ac:spMkLst>
            <pc:docMk/>
            <pc:sldMk cId="3084404751" sldId="321"/>
            <ac:spMk id="2" creationId="{A557C52B-DB5F-8F7A-7D37-61E7AFF3A580}"/>
          </ac:spMkLst>
        </pc:spChg>
        <pc:spChg chg="del">
          <ac:chgData name="Koneval, McKenna" userId="S::1760002948@cvs.k12.mi.us::689ee933-f984-4137-a0d2-221618aca614" providerId="AD" clId="Web-{4D3D600C-B602-C636-A654-62D03406661A}" dt="2024-03-05T01:27:38.792" v="74"/>
          <ac:spMkLst>
            <pc:docMk/>
            <pc:sldMk cId="3084404751" sldId="321"/>
            <ac:spMk id="3" creationId="{C7356CC5-64BB-95E4-BCB6-FB0AD076E5F4}"/>
          </ac:spMkLst>
        </pc:spChg>
        <pc:spChg chg="add del">
          <ac:chgData name="Koneval, McKenna" userId="S::1760002948@cvs.k12.mi.us::689ee933-f984-4137-a0d2-221618aca614" providerId="AD" clId="Web-{4D3D600C-B602-C636-A654-62D03406661A}" dt="2024-03-05T01:28:02.683" v="77"/>
          <ac:spMkLst>
            <pc:docMk/>
            <pc:sldMk cId="3084404751" sldId="321"/>
            <ac:spMk id="5" creationId="{A2C4C5C2-FF6F-D202-E53F-E89D33D137EF}"/>
          </ac:spMkLst>
        </pc:spChg>
        <pc:spChg chg="add mod">
          <ac:chgData name="Koneval, McKenna" userId="S::1760002948@cvs.k12.mi.us::689ee933-f984-4137-a0d2-221618aca614" providerId="AD" clId="Web-{4D3D600C-B602-C636-A654-62D03406661A}" dt="2024-03-05T01:34:26.114" v="200" actId="1076"/>
          <ac:spMkLst>
            <pc:docMk/>
            <pc:sldMk cId="3084404751" sldId="321"/>
            <ac:spMk id="7" creationId="{E2084FA1-D027-72FA-3903-E8689988D30D}"/>
          </ac:spMkLst>
        </pc:spChg>
        <pc:spChg chg="add mod ord">
          <ac:chgData name="Koneval, McKenna" userId="S::1760002948@cvs.k12.mi.us::689ee933-f984-4137-a0d2-221618aca614" providerId="AD" clId="Web-{4D3D600C-B602-C636-A654-62D03406661A}" dt="2024-03-05T01:39:26.668" v="396"/>
          <ac:spMkLst>
            <pc:docMk/>
            <pc:sldMk cId="3084404751" sldId="321"/>
            <ac:spMk id="9" creationId="{9146AEAE-C941-7EAE-39EA-652231B9DB89}"/>
          </ac:spMkLst>
        </pc:spChg>
        <pc:spChg chg="add mod">
          <ac:chgData name="Koneval, McKenna" userId="S::1760002948@cvs.k12.mi.us::689ee933-f984-4137-a0d2-221618aca614" providerId="AD" clId="Web-{4D3D600C-B602-C636-A654-62D03406661A}" dt="2024-03-05T01:55:41.315" v="678" actId="20577"/>
          <ac:spMkLst>
            <pc:docMk/>
            <pc:sldMk cId="3084404751" sldId="321"/>
            <ac:spMk id="11" creationId="{DD38529D-B8EA-3A2C-FC27-BC463124F2FF}"/>
          </ac:spMkLst>
        </pc:spChg>
        <pc:spChg chg="add del">
          <ac:chgData name="Koneval, McKenna" userId="S::1760002948@cvs.k12.mi.us::689ee933-f984-4137-a0d2-221618aca614" providerId="AD" clId="Web-{4D3D600C-B602-C636-A654-62D03406661A}" dt="2024-03-05T01:33:06.253" v="136"/>
          <ac:spMkLst>
            <pc:docMk/>
            <pc:sldMk cId="3084404751" sldId="321"/>
            <ac:spMk id="12" creationId="{D6ABFDF1-A823-0FA3-ADD7-6BAEE4756E47}"/>
          </ac:spMkLst>
        </pc:spChg>
        <pc:spChg chg="add mod">
          <ac:chgData name="Koneval, McKenna" userId="S::1760002948@cvs.k12.mi.us::689ee933-f984-4137-a0d2-221618aca614" providerId="AD" clId="Web-{4D3D600C-B602-C636-A654-62D03406661A}" dt="2024-03-05T01:34:15.364" v="198" actId="1076"/>
          <ac:spMkLst>
            <pc:docMk/>
            <pc:sldMk cId="3084404751" sldId="321"/>
            <ac:spMk id="13" creationId="{785A1C99-55E7-91C2-7C81-0672E07B447E}"/>
          </ac:spMkLst>
        </pc:spChg>
      </pc:sldChg>
      <pc:sldChg chg="delSp modSp add replId">
        <pc:chgData name="Koneval, McKenna" userId="S::1760002948@cvs.k12.mi.us::689ee933-f984-4137-a0d2-221618aca614" providerId="AD" clId="Web-{4D3D600C-B602-C636-A654-62D03406661A}" dt="2024-03-05T01:48:32.243" v="565" actId="20577"/>
        <pc:sldMkLst>
          <pc:docMk/>
          <pc:sldMk cId="1362086132" sldId="322"/>
        </pc:sldMkLst>
        <pc:spChg chg="mod">
          <ac:chgData name="Koneval, McKenna" userId="S::1760002948@cvs.k12.mi.us::689ee933-f984-4137-a0d2-221618aca614" providerId="AD" clId="Web-{4D3D600C-B602-C636-A654-62D03406661A}" dt="2024-03-05T01:48:32.243" v="565" actId="20577"/>
          <ac:spMkLst>
            <pc:docMk/>
            <pc:sldMk cId="1362086132" sldId="322"/>
            <ac:spMk id="7" creationId="{E2084FA1-D027-72FA-3903-E8689988D30D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1:36:42.289" v="302" actId="1076"/>
          <ac:spMkLst>
            <pc:docMk/>
            <pc:sldMk cId="1362086132" sldId="322"/>
            <ac:spMk id="9" creationId="{9146AEAE-C941-7EAE-39EA-652231B9DB89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1:48:27.790" v="563" actId="1076"/>
          <ac:spMkLst>
            <pc:docMk/>
            <pc:sldMk cId="1362086132" sldId="322"/>
            <ac:spMk id="11" creationId="{DD38529D-B8EA-3A2C-FC27-BC463124F2FF}"/>
          </ac:spMkLst>
        </pc:spChg>
        <pc:spChg chg="del mod">
          <ac:chgData name="Koneval, McKenna" userId="S::1760002948@cvs.k12.mi.us::689ee933-f984-4137-a0d2-221618aca614" providerId="AD" clId="Web-{4D3D600C-B602-C636-A654-62D03406661A}" dt="2024-03-05T01:35:20.193" v="225"/>
          <ac:spMkLst>
            <pc:docMk/>
            <pc:sldMk cId="1362086132" sldId="322"/>
            <ac:spMk id="13" creationId="{785A1C99-55E7-91C2-7C81-0672E07B447E}"/>
          </ac:spMkLst>
        </pc:spChg>
      </pc:sldChg>
      <pc:sldChg chg="addSp delSp modSp add replId">
        <pc:chgData name="Koneval, McKenna" userId="S::1760002948@cvs.k12.mi.us::689ee933-f984-4137-a0d2-221618aca614" providerId="AD" clId="Web-{4D3D600C-B602-C636-A654-62D03406661A}" dt="2024-03-05T01:38:41.011" v="391" actId="20577"/>
        <pc:sldMkLst>
          <pc:docMk/>
          <pc:sldMk cId="1444653138" sldId="323"/>
        </pc:sldMkLst>
        <pc:spChg chg="add mod">
          <ac:chgData name="Koneval, McKenna" userId="S::1760002948@cvs.k12.mi.us::689ee933-f984-4137-a0d2-221618aca614" providerId="AD" clId="Web-{4D3D600C-B602-C636-A654-62D03406661A}" dt="2024-03-05T01:38:41.011" v="391" actId="20577"/>
          <ac:spMkLst>
            <pc:docMk/>
            <pc:sldMk cId="1444653138" sldId="323"/>
            <ac:spMk id="2" creationId="{08352408-80DC-28B9-CB2A-72A532FABB77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1:37:15.790" v="310" actId="20577"/>
          <ac:spMkLst>
            <pc:docMk/>
            <pc:sldMk cId="1444653138" sldId="323"/>
            <ac:spMk id="7" creationId="{E2084FA1-D027-72FA-3903-E8689988D30D}"/>
          </ac:spMkLst>
        </pc:spChg>
        <pc:spChg chg="del">
          <ac:chgData name="Koneval, McKenna" userId="S::1760002948@cvs.k12.mi.us::689ee933-f984-4137-a0d2-221618aca614" providerId="AD" clId="Web-{4D3D600C-B602-C636-A654-62D03406661A}" dt="2024-03-05T01:37:19.727" v="311"/>
          <ac:spMkLst>
            <pc:docMk/>
            <pc:sldMk cId="1444653138" sldId="323"/>
            <ac:spMk id="11" creationId="{DD38529D-B8EA-3A2C-FC27-BC463124F2FF}"/>
          </ac:spMkLst>
        </pc:spChg>
      </pc:sldChg>
      <pc:sldChg chg="addSp delSp modSp new ord">
        <pc:chgData name="Koneval, McKenna" userId="S::1760002948@cvs.k12.mi.us::689ee933-f984-4137-a0d2-221618aca614" providerId="AD" clId="Web-{4D3D600C-B602-C636-A654-62D03406661A}" dt="2024-03-05T01:51:49.904" v="646" actId="1076"/>
        <pc:sldMkLst>
          <pc:docMk/>
          <pc:sldMk cId="154897244" sldId="324"/>
        </pc:sldMkLst>
        <pc:spChg chg="del">
          <ac:chgData name="Koneval, McKenna" userId="S::1760002948@cvs.k12.mi.us::689ee933-f984-4137-a0d2-221618aca614" providerId="AD" clId="Web-{4D3D600C-B602-C636-A654-62D03406661A}" dt="2024-03-05T01:49:28.791" v="589"/>
          <ac:spMkLst>
            <pc:docMk/>
            <pc:sldMk cId="154897244" sldId="324"/>
            <ac:spMk id="2" creationId="{E6BF2C66-1A16-0B50-F89C-F7B028E1CC8E}"/>
          </ac:spMkLst>
        </pc:spChg>
        <pc:spChg chg="del mod">
          <ac:chgData name="Koneval, McKenna" userId="S::1760002948@cvs.k12.mi.us::689ee933-f984-4137-a0d2-221618aca614" providerId="AD" clId="Web-{4D3D600C-B602-C636-A654-62D03406661A}" dt="2024-03-05T01:49:19.119" v="587"/>
          <ac:spMkLst>
            <pc:docMk/>
            <pc:sldMk cId="154897244" sldId="324"/>
            <ac:spMk id="3" creationId="{77CAC477-C130-5C95-7161-E1B0DA46BDC0}"/>
          </ac:spMkLst>
        </pc:spChg>
        <pc:spChg chg="add del mod">
          <ac:chgData name="Koneval, McKenna" userId="S::1760002948@cvs.k12.mi.us::689ee933-f984-4137-a0d2-221618aca614" providerId="AD" clId="Web-{4D3D600C-B602-C636-A654-62D03406661A}" dt="2024-03-05T01:49:22.932" v="588"/>
          <ac:spMkLst>
            <pc:docMk/>
            <pc:sldMk cId="154897244" sldId="324"/>
            <ac:spMk id="5" creationId="{A7847177-38B6-4CF2-DE71-5348DB803090}"/>
          </ac:spMkLst>
        </pc:spChg>
        <pc:spChg chg="add mod">
          <ac:chgData name="Koneval, McKenna" userId="S::1760002948@cvs.k12.mi.us::689ee933-f984-4137-a0d2-221618aca614" providerId="AD" clId="Web-{4D3D600C-B602-C636-A654-62D03406661A}" dt="2024-03-05T01:50:54.106" v="637" actId="1076"/>
          <ac:spMkLst>
            <pc:docMk/>
            <pc:sldMk cId="154897244" sldId="324"/>
            <ac:spMk id="7" creationId="{6D7C6F91-1090-59C0-FD3D-73A38C0F4E62}"/>
          </ac:spMkLst>
        </pc:spChg>
        <pc:spChg chg="add mod">
          <ac:chgData name="Koneval, McKenna" userId="S::1760002948@cvs.k12.mi.us::689ee933-f984-4137-a0d2-221618aca614" providerId="AD" clId="Web-{4D3D600C-B602-C636-A654-62D03406661A}" dt="2024-03-05T01:51:43.326" v="645" actId="1076"/>
          <ac:spMkLst>
            <pc:docMk/>
            <pc:sldMk cId="154897244" sldId="324"/>
            <ac:spMk id="9" creationId="{5AAAB87E-B584-E6EF-BFAC-4C975C847A07}"/>
          </ac:spMkLst>
        </pc:spChg>
        <pc:spChg chg="add del">
          <ac:chgData name="Koneval, McKenna" userId="S::1760002948@cvs.k12.mi.us::689ee933-f984-4137-a0d2-221618aca614" providerId="AD" clId="Web-{4D3D600C-B602-C636-A654-62D03406661A}" dt="2024-03-05T01:51:11.278" v="640"/>
          <ac:spMkLst>
            <pc:docMk/>
            <pc:sldMk cId="154897244" sldId="324"/>
            <ac:spMk id="11" creationId="{2F39D145-ABF1-550D-B645-A11459B772AA}"/>
          </ac:spMkLst>
        </pc:spChg>
        <pc:spChg chg="add mod">
          <ac:chgData name="Koneval, McKenna" userId="S::1760002948@cvs.k12.mi.us::689ee933-f984-4137-a0d2-221618aca614" providerId="AD" clId="Web-{4D3D600C-B602-C636-A654-62D03406661A}" dt="2024-03-05T01:51:49.904" v="646" actId="1076"/>
          <ac:spMkLst>
            <pc:docMk/>
            <pc:sldMk cId="154897244" sldId="324"/>
            <ac:spMk id="13" creationId="{84C62D3B-A574-CB9D-1631-CE54D58E6965}"/>
          </ac:spMkLst>
        </pc:spChg>
      </pc:sldChg>
      <pc:sldChg chg="modSp add replId">
        <pc:chgData name="Koneval, McKenna" userId="S::1760002948@cvs.k12.mi.us::689ee933-f984-4137-a0d2-221618aca614" providerId="AD" clId="Web-{4D3D600C-B602-C636-A654-62D03406661A}" dt="2024-03-05T02:02:09.887" v="803" actId="1076"/>
        <pc:sldMkLst>
          <pc:docMk/>
          <pc:sldMk cId="2088764611" sldId="325"/>
        </pc:sldMkLst>
        <pc:spChg chg="mod">
          <ac:chgData name="Koneval, McKenna" userId="S::1760002948@cvs.k12.mi.us::689ee933-f984-4137-a0d2-221618aca614" providerId="AD" clId="Web-{4D3D600C-B602-C636-A654-62D03406661A}" dt="2024-03-05T01:53:24.703" v="668" actId="1076"/>
          <ac:spMkLst>
            <pc:docMk/>
            <pc:sldMk cId="2088764611" sldId="325"/>
            <ac:spMk id="2" creationId="{08352408-80DC-28B9-CB2A-72A532FABB77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2:09.887" v="803" actId="1076"/>
          <ac:spMkLst>
            <pc:docMk/>
            <pc:sldMk cId="2088764611" sldId="325"/>
            <ac:spMk id="7" creationId="{E2084FA1-D027-72FA-3903-E8689988D30D}"/>
          </ac:spMkLst>
        </pc:spChg>
      </pc:sldChg>
      <pc:sldChg chg="addSp delSp modSp add replId">
        <pc:chgData name="Koneval, McKenna" userId="S::1760002948@cvs.k12.mi.us::689ee933-f984-4137-a0d2-221618aca614" providerId="AD" clId="Web-{4D3D600C-B602-C636-A654-62D03406661A}" dt="2024-03-05T02:02:33.247" v="808" actId="1076"/>
        <pc:sldMkLst>
          <pc:docMk/>
          <pc:sldMk cId="940833112" sldId="326"/>
        </pc:sldMkLst>
        <pc:spChg chg="mod">
          <ac:chgData name="Koneval, McKenna" userId="S::1760002948@cvs.k12.mi.us::689ee933-f984-4137-a0d2-221618aca614" providerId="AD" clId="Web-{4D3D600C-B602-C636-A654-62D03406661A}" dt="2024-03-05T01:56:40.973" v="689" actId="1076"/>
          <ac:spMkLst>
            <pc:docMk/>
            <pc:sldMk cId="940833112" sldId="326"/>
            <ac:spMk id="2" creationId="{8966929B-998F-3FDD-FB50-9683D97B1CCB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2:33.247" v="808" actId="1076"/>
          <ac:spMkLst>
            <pc:docMk/>
            <pc:sldMk cId="940833112" sldId="326"/>
            <ac:spMk id="3" creationId="{580F8E29-4AA5-4E44-FA59-EFFC7D71D8A3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2:02:26.919" v="807" actId="1076"/>
          <ac:spMkLst>
            <pc:docMk/>
            <pc:sldMk cId="940833112" sldId="326"/>
            <ac:spMk id="5" creationId="{4B1A8362-6F8B-6A52-9FF9-487B297C37F4}"/>
          </ac:spMkLst>
        </pc:spChg>
        <pc:spChg chg="mod">
          <ac:chgData name="Koneval, McKenna" userId="S::1760002948@cvs.k12.mi.us::689ee933-f984-4137-a0d2-221618aca614" providerId="AD" clId="Web-{4D3D600C-B602-C636-A654-62D03406661A}" dt="2024-03-05T01:57:18.865" v="719" actId="14100"/>
          <ac:spMkLst>
            <pc:docMk/>
            <pc:sldMk cId="940833112" sldId="326"/>
            <ac:spMk id="7" creationId="{2B041FDA-FA54-8BA1-6653-2F24BE3DFAB2}"/>
          </ac:spMkLst>
        </pc:spChg>
        <pc:picChg chg="add del mod">
          <ac:chgData name="Koneval, McKenna" userId="S::1760002948@cvs.k12.mi.us::689ee933-f984-4137-a0d2-221618aca614" providerId="AD" clId="Web-{4D3D600C-B602-C636-A654-62D03406661A}" dt="2024-03-05T01:58:32.085" v="722"/>
          <ac:picMkLst>
            <pc:docMk/>
            <pc:sldMk cId="940833112" sldId="326"/>
            <ac:picMk id="4" creationId="{F1ECF3D7-1FD4-65F7-CBA7-194687601D87}"/>
          </ac:picMkLst>
        </pc:picChg>
      </pc:sldChg>
      <pc:sldChg chg="add del replId">
        <pc:chgData name="Koneval, McKenna" userId="S::1760002948@cvs.k12.mi.us::689ee933-f984-4137-a0d2-221618aca614" providerId="AD" clId="Web-{4D3D600C-B602-C636-A654-62D03406661A}" dt="2024-03-05T01:49:54.917" v="591"/>
        <pc:sldMkLst>
          <pc:docMk/>
          <pc:sldMk cId="1261915937" sldId="326"/>
        </pc:sldMkLst>
      </pc:sldChg>
    </pc:docChg>
  </pc:docChgLst>
  <pc:docChgLst>
    <pc:chgData name="Cito, Fiona" userId="S::1760006076@cvs.k12.mi.us::1b1aeaaf-d6e3-49b5-bad1-f8fd7c2e432e" providerId="AD" clId="Web-{3A3A09C8-EF45-A00F-A882-3B5526AC2CB6}"/>
    <pc:docChg chg="modSld">
      <pc:chgData name="Cito, Fiona" userId="S::1760006076@cvs.k12.mi.us::1b1aeaaf-d6e3-49b5-bad1-f8fd7c2e432e" providerId="AD" clId="Web-{3A3A09C8-EF45-A00F-A882-3B5526AC2CB6}" dt="2023-09-08T16:54:01.302" v="47" actId="1076"/>
      <pc:docMkLst>
        <pc:docMk/>
      </pc:docMkLst>
      <pc:sldChg chg="addSp modSp">
        <pc:chgData name="Cito, Fiona" userId="S::1760006076@cvs.k12.mi.us::1b1aeaaf-d6e3-49b5-bad1-f8fd7c2e432e" providerId="AD" clId="Web-{3A3A09C8-EF45-A00F-A882-3B5526AC2CB6}" dt="2023-09-08T16:54:01.302" v="47" actId="1076"/>
        <pc:sldMkLst>
          <pc:docMk/>
          <pc:sldMk cId="3178868402" sldId="274"/>
        </pc:sldMkLst>
        <pc:spChg chg="add mod">
          <ac:chgData name="Cito, Fiona" userId="S::1760006076@cvs.k12.mi.us::1b1aeaaf-d6e3-49b5-bad1-f8fd7c2e432e" providerId="AD" clId="Web-{3A3A09C8-EF45-A00F-A882-3B5526AC2CB6}" dt="2023-09-08T16:54:01.302" v="47" actId="1076"/>
          <ac:spMkLst>
            <pc:docMk/>
            <pc:sldMk cId="3178868402" sldId="274"/>
            <ac:spMk id="2" creationId="{9E70049E-3D1B-34CA-328D-9108CD6A304B}"/>
          </ac:spMkLst>
        </pc:spChg>
        <pc:spChg chg="add mod ord">
          <ac:chgData name="Cito, Fiona" userId="S::1760006076@cvs.k12.mi.us::1b1aeaaf-d6e3-49b5-bad1-f8fd7c2e432e" providerId="AD" clId="Web-{3A3A09C8-EF45-A00F-A882-3B5526AC2CB6}" dt="2023-09-08T16:53:31.911" v="36"/>
          <ac:spMkLst>
            <pc:docMk/>
            <pc:sldMk cId="3178868402" sldId="274"/>
            <ac:spMk id="3" creationId="{AE379BDF-E99E-55E9-16DA-86DC29B756FC}"/>
          </ac:spMkLst>
        </pc:spChg>
        <pc:spChg chg="mod">
          <ac:chgData name="Cito, Fiona" userId="S::1760006076@cvs.k12.mi.us::1b1aeaaf-d6e3-49b5-bad1-f8fd7c2e432e" providerId="AD" clId="Web-{3A3A09C8-EF45-A00F-A882-3B5526AC2CB6}" dt="2023-09-08T16:52:18.112" v="2" actId="1076"/>
          <ac:spMkLst>
            <pc:docMk/>
            <pc:sldMk cId="3178868402" sldId="274"/>
            <ac:spMk id="5" creationId="{B6D481E7-1894-150E-093A-54282FC38DC3}"/>
          </ac:spMkLst>
        </pc:spChg>
      </pc:sldChg>
    </pc:docChg>
  </pc:docChgLst>
  <pc:docChgLst>
    <pc:chgData name="Toma, Eemi" userId="S::1760021626@cvs.k12.mi.us::0c508fed-9856-4108-9fdc-e016224aec9c" providerId="AD" clId="Web-{332958CD-026F-624C-9903-DD1F16CFDD66}"/>
    <pc:docChg chg="modSld">
      <pc:chgData name="Toma, Eemi" userId="S::1760021626@cvs.k12.mi.us::0c508fed-9856-4108-9fdc-e016224aec9c" providerId="AD" clId="Web-{332958CD-026F-624C-9903-DD1F16CFDD66}" dt="2024-02-04T19:58:52.703" v="32" actId="1076"/>
      <pc:docMkLst>
        <pc:docMk/>
      </pc:docMkLst>
      <pc:sldChg chg="addSp modSp">
        <pc:chgData name="Toma, Eemi" userId="S::1760021626@cvs.k12.mi.us::0c508fed-9856-4108-9fdc-e016224aec9c" providerId="AD" clId="Web-{332958CD-026F-624C-9903-DD1F16CFDD66}" dt="2024-02-04T19:58:52.703" v="32" actId="1076"/>
        <pc:sldMkLst>
          <pc:docMk/>
          <pc:sldMk cId="2281864302" sldId="285"/>
        </pc:sldMkLst>
        <pc:spChg chg="add mod">
          <ac:chgData name="Toma, Eemi" userId="S::1760021626@cvs.k12.mi.us::0c508fed-9856-4108-9fdc-e016224aec9c" providerId="AD" clId="Web-{332958CD-026F-624C-9903-DD1F16CFDD66}" dt="2024-02-04T19:58:21.937" v="14" actId="1076"/>
          <ac:spMkLst>
            <pc:docMk/>
            <pc:sldMk cId="2281864302" sldId="285"/>
            <ac:spMk id="4" creationId="{E83478E5-95B3-6033-B5A2-21C966095311}"/>
          </ac:spMkLst>
        </pc:spChg>
        <pc:spChg chg="add mod">
          <ac:chgData name="Toma, Eemi" userId="S::1760021626@cvs.k12.mi.us::0c508fed-9856-4108-9fdc-e016224aec9c" providerId="AD" clId="Web-{332958CD-026F-624C-9903-DD1F16CFDD66}" dt="2024-02-04T19:58:52.703" v="32" actId="1076"/>
          <ac:spMkLst>
            <pc:docMk/>
            <pc:sldMk cId="2281864302" sldId="285"/>
            <ac:spMk id="5" creationId="{18A6DF9B-91D6-3E59-2910-7D7FA8FF8FE4}"/>
          </ac:spMkLst>
        </pc:spChg>
      </pc:sldChg>
    </pc:docChg>
  </pc:docChgLst>
  <pc:docChgLst>
    <pc:chgData name="Koneval, McKenna" userId="S::1760002948@cvs.k12.mi.us::689ee933-f984-4137-a0d2-221618aca614" providerId="AD" clId="Web-{D236F44E-663C-F7ED-3181-FFC251CEB69C}"/>
    <pc:docChg chg="addSld delSld modSld sldOrd modMainMaster">
      <pc:chgData name="Koneval, McKenna" userId="S::1760002948@cvs.k12.mi.us::689ee933-f984-4137-a0d2-221618aca614" providerId="AD" clId="Web-{D236F44E-663C-F7ED-3181-FFC251CEB69C}" dt="2023-09-08T00:56:17.773" v="2494" actId="20577"/>
      <pc:docMkLst>
        <pc:docMk/>
      </pc:docMkLst>
      <pc:sldChg chg="addSp delSp modSp mod setBg">
        <pc:chgData name="Koneval, McKenna" userId="S::1760002948@cvs.k12.mi.us::689ee933-f984-4137-a0d2-221618aca614" providerId="AD" clId="Web-{D236F44E-663C-F7ED-3181-FFC251CEB69C}" dt="2023-09-08T00:51:58.794" v="2489" actId="1076"/>
        <pc:sldMkLst>
          <pc:docMk/>
          <pc:sldMk cId="109857222" sldId="256"/>
        </pc:sldMkLst>
        <pc:spChg chg="del">
          <ac:chgData name="Koneval, McKenna" userId="S::1760002948@cvs.k12.mi.us::689ee933-f984-4137-a0d2-221618aca614" providerId="AD" clId="Web-{D236F44E-663C-F7ED-3181-FFC251CEB69C}" dt="2023-09-07T22:56:19.250" v="34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2:56:17.469" v="33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00:03.384" v="77" actId="1076"/>
          <ac:spMkLst>
            <pc:docMk/>
            <pc:sldMk cId="109857222" sldId="256"/>
            <ac:spMk id="4" creationId="{D9D3E9EA-30A3-7843-1AE3-DD27CACC750C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7T22:56:55.002" v="39"/>
          <ac:spMkLst>
            <pc:docMk/>
            <pc:sldMk cId="109857222" sldId="256"/>
            <ac:spMk id="6" creationId="{9BEE0658-A8A4-37A2-ADBF-13F32913391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04:09.347" v="111" actId="1076"/>
          <ac:spMkLst>
            <pc:docMk/>
            <pc:sldMk cId="109857222" sldId="256"/>
            <ac:spMk id="7" creationId="{CA4E25B4-E4AD-2F86-0143-81DB8927DFC4}"/>
          </ac:spMkLst>
        </pc:spChg>
        <pc:spChg chg="add mod ord">
          <ac:chgData name="Koneval, McKenna" userId="S::1760002948@cvs.k12.mi.us::689ee933-f984-4137-a0d2-221618aca614" providerId="AD" clId="Web-{D236F44E-663C-F7ED-3181-FFC251CEB69C}" dt="2023-09-07T23:01:45.545" v="88"/>
          <ac:spMkLst>
            <pc:docMk/>
            <pc:sldMk cId="109857222" sldId="256"/>
            <ac:spMk id="8" creationId="{46B44A3F-5167-B3E7-D121-0CA120B8ED9A}"/>
          </ac:spMkLst>
        </pc:spChg>
        <pc:spChg chg="add">
          <ac:chgData name="Koneval, McKenna" userId="S::1760002948@cvs.k12.mi.us::689ee933-f984-4137-a0d2-221618aca614" providerId="AD" clId="Web-{D236F44E-663C-F7ED-3181-FFC251CEB69C}" dt="2023-09-07T23:00:23.948" v="80"/>
          <ac:spMkLst>
            <pc:docMk/>
            <pc:sldMk cId="109857222" sldId="256"/>
            <ac:spMk id="9" creationId="{22BCCE26-1D59-DA0B-60F8-F8D97362488D}"/>
          </ac:spMkLst>
        </pc:spChg>
        <pc:spChg chg="add del">
          <ac:chgData name="Koneval, McKenna" userId="S::1760002948@cvs.k12.mi.us::689ee933-f984-4137-a0d2-221618aca614" providerId="AD" clId="Web-{D236F44E-663C-F7ED-3181-FFC251CEB69C}" dt="2023-09-07T23:02:45.406" v="94"/>
          <ac:spMkLst>
            <pc:docMk/>
            <pc:sldMk cId="109857222" sldId="256"/>
            <ac:spMk id="10" creationId="{22BCCE26-1D59-DA0B-60F8-F8D97362488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51:44.918" v="2487" actId="1076"/>
          <ac:spMkLst>
            <pc:docMk/>
            <pc:sldMk cId="109857222" sldId="256"/>
            <ac:spMk id="11" creationId="{342DA78F-6AE3-3F3A-6B62-ABC6239E6EEF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51:54.934" v="2488" actId="1076"/>
          <ac:spMkLst>
            <pc:docMk/>
            <pc:sldMk cId="109857222" sldId="256"/>
            <ac:spMk id="12" creationId="{4E714A9C-7B17-5A65-2511-C6F065A2D153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51:58.794" v="2489" actId="1076"/>
          <ac:picMkLst>
            <pc:docMk/>
            <pc:sldMk cId="109857222" sldId="256"/>
            <ac:picMk id="5" creationId="{2D5D9C8A-836E-0E5B-9C92-4659D362C8A4}"/>
          </ac:picMkLst>
        </pc:picChg>
      </pc:sldChg>
      <pc:sldChg chg="addSp delSp modSp mod">
        <pc:chgData name="Koneval, McKenna" userId="S::1760002948@cvs.k12.mi.us::689ee933-f984-4137-a0d2-221618aca614" providerId="AD" clId="Web-{D236F44E-663C-F7ED-3181-FFC251CEB69C}" dt="2023-09-08T00:56:17.773" v="2494" actId="20577"/>
        <pc:sldMkLst>
          <pc:docMk/>
          <pc:sldMk cId="1660783140" sldId="257"/>
        </pc:sldMkLst>
        <pc:spChg chg="mod">
          <ac:chgData name="Koneval, McKenna" userId="S::1760002948@cvs.k12.mi.us::689ee933-f984-4137-a0d2-221618aca614" providerId="AD" clId="Web-{D236F44E-663C-F7ED-3181-FFC251CEB69C}" dt="2023-09-07T23:10:35.785" v="170" actId="20577"/>
          <ac:spMkLst>
            <pc:docMk/>
            <pc:sldMk cId="1660783140" sldId="257"/>
            <ac:spMk id="2" creationId="{48276C0C-B2C8-8C42-C209-E997EA399339}"/>
          </ac:spMkLst>
        </pc:spChg>
        <pc:spChg chg="del mod">
          <ac:chgData name="Koneval, McKenna" userId="S::1760002948@cvs.k12.mi.us::689ee933-f984-4137-a0d2-221618aca614" providerId="AD" clId="Web-{D236F44E-663C-F7ED-3181-FFC251CEB69C}" dt="2023-09-07T23:06:30.759" v="144"/>
          <ac:spMkLst>
            <pc:docMk/>
            <pc:sldMk cId="1660783140" sldId="257"/>
            <ac:spMk id="3" creationId="{A8649008-4AA5-6D88-B7AB-87B7A43F9DD3}"/>
          </ac:spMkLst>
        </pc:spChg>
        <pc:spChg chg="add">
          <ac:chgData name="Koneval, McKenna" userId="S::1760002948@cvs.k12.mi.us::689ee933-f984-4137-a0d2-221618aca614" providerId="AD" clId="Web-{D236F44E-663C-F7ED-3181-FFC251CEB69C}" dt="2023-09-07T23:06:25.775" v="142"/>
          <ac:spMkLst>
            <pc:docMk/>
            <pc:sldMk cId="1660783140" sldId="257"/>
            <ac:spMk id="5" creationId="{29D5A430-B363-E6A5-BDC7-4622AD6AEAFA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10:26.269" v="168" actId="1076"/>
          <ac:spMkLst>
            <pc:docMk/>
            <pc:sldMk cId="1660783140" sldId="257"/>
            <ac:spMk id="7" creationId="{82A838A4-B10D-9EC1-D25F-C30E8B33FA22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56:17.773" v="2494" actId="20577"/>
          <ac:spMkLst>
            <pc:docMk/>
            <pc:sldMk cId="1660783140" sldId="257"/>
            <ac:spMk id="8" creationId="{37CFDCDC-A7A0-A6A8-42AA-272702D2D6B2}"/>
          </ac:spMkLst>
        </pc:spChg>
      </pc:sldChg>
      <pc:sldChg chg="addSp delSp modSp new mod ord">
        <pc:chgData name="Koneval, McKenna" userId="S::1760002948@cvs.k12.mi.us::689ee933-f984-4137-a0d2-221618aca614" providerId="AD" clId="Web-{D236F44E-663C-F7ED-3181-FFC251CEB69C}" dt="2023-09-08T00:13:37.749" v="1545"/>
        <pc:sldMkLst>
          <pc:docMk/>
          <pc:sldMk cId="37268307" sldId="258"/>
        </pc:sldMkLst>
        <pc:spChg chg="del">
          <ac:chgData name="Koneval, McKenna" userId="S::1760002948@cvs.k12.mi.us::689ee933-f984-4137-a0d2-221618aca614" providerId="AD" clId="Web-{D236F44E-663C-F7ED-3181-FFC251CEB69C}" dt="2023-09-07T23:15:46.907" v="389"/>
          <ac:spMkLst>
            <pc:docMk/>
            <pc:sldMk cId="37268307" sldId="258"/>
            <ac:spMk id="2" creationId="{EE9263EE-C900-1BD0-9FF6-21D05DFBA41C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15:44.063" v="388"/>
          <ac:spMkLst>
            <pc:docMk/>
            <pc:sldMk cId="37268307" sldId="258"/>
            <ac:spMk id="3" creationId="{C57ED534-8DB7-6B33-90FB-2406D74162C2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18:01.600" v="397" actId="1076"/>
          <ac:spMkLst>
            <pc:docMk/>
            <pc:sldMk cId="37268307" sldId="258"/>
            <ac:spMk id="5" creationId="{D7314286-EED7-6F87-6B9A-BD3A6EACD363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27:58.295" v="575" actId="1076"/>
          <ac:spMkLst>
            <pc:docMk/>
            <pc:sldMk cId="37268307" sldId="258"/>
            <ac:spMk id="7" creationId="{2B866969-ABE5-5172-4BF9-50DFA775718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29:33.768" v="622" actId="1076"/>
          <ac:spMkLst>
            <pc:docMk/>
            <pc:sldMk cId="37268307" sldId="258"/>
            <ac:spMk id="8" creationId="{F2655A8F-572E-07F1-727D-0525DBC7067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28:24.687" v="581" actId="14100"/>
          <ac:spMkLst>
            <pc:docMk/>
            <pc:sldMk cId="37268307" sldId="258"/>
            <ac:spMk id="9" creationId="{66A6969C-0E62-7E83-E29C-4F829C5F2072}"/>
          </ac:spMkLst>
        </pc:spChg>
        <pc:spChg chg="add del">
          <ac:chgData name="Koneval, McKenna" userId="S::1760002948@cvs.k12.mi.us::689ee933-f984-4137-a0d2-221618aca614" providerId="AD" clId="Web-{D236F44E-663C-F7ED-3181-FFC251CEB69C}" dt="2023-09-07T23:28:34.687" v="583"/>
          <ac:spMkLst>
            <pc:docMk/>
            <pc:sldMk cId="37268307" sldId="258"/>
            <ac:spMk id="10" creationId="{95149B93-9B81-880C-192C-4EACE2EA109B}"/>
          </ac:spMkLst>
        </pc:spChg>
        <pc:spChg chg="add del">
          <ac:chgData name="Koneval, McKenna" userId="S::1760002948@cvs.k12.mi.us::689ee933-f984-4137-a0d2-221618aca614" providerId="AD" clId="Web-{D236F44E-663C-F7ED-3181-FFC251CEB69C}" dt="2023-09-07T23:28:41.188" v="585"/>
          <ac:spMkLst>
            <pc:docMk/>
            <pc:sldMk cId="37268307" sldId="258"/>
            <ac:spMk id="11" creationId="{CC046C72-7569-A5C5-8481-1247B028838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29:40.940" v="623" actId="1076"/>
          <ac:spMkLst>
            <pc:docMk/>
            <pc:sldMk cId="37268307" sldId="258"/>
            <ac:spMk id="12" creationId="{172141E1-1A57-6863-30E2-60A714B25FE2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31:12.413" v="715" actId="1076"/>
          <ac:spMkLst>
            <pc:docMk/>
            <pc:sldMk cId="37268307" sldId="258"/>
            <ac:spMk id="13" creationId="{D10DF519-05CD-66A0-3E4B-0FD873B78CD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31:37.085" v="723" actId="1076"/>
          <ac:spMkLst>
            <pc:docMk/>
            <pc:sldMk cId="37268307" sldId="258"/>
            <ac:spMk id="15" creationId="{F9B84FC0-BDA1-6103-BAB8-689AB80B5A77}"/>
          </ac:spMkLst>
        </pc:spChg>
      </pc:sldChg>
      <pc:sldChg chg="addSp delSp modSp new mod">
        <pc:chgData name="Koneval, McKenna" userId="S::1760002948@cvs.k12.mi.us::689ee933-f984-4137-a0d2-221618aca614" providerId="AD" clId="Web-{D236F44E-663C-F7ED-3181-FFC251CEB69C}" dt="2023-09-08T00:55:43.350" v="2492" actId="1076"/>
        <pc:sldMkLst>
          <pc:docMk/>
          <pc:sldMk cId="1368015171" sldId="259"/>
        </pc:sldMkLst>
        <pc:spChg chg="del">
          <ac:chgData name="Koneval, McKenna" userId="S::1760002948@cvs.k12.mi.us::689ee933-f984-4137-a0d2-221618aca614" providerId="AD" clId="Web-{D236F44E-663C-F7ED-3181-FFC251CEB69C}" dt="2023-09-07T23:31:58.414" v="724"/>
          <ac:spMkLst>
            <pc:docMk/>
            <pc:sldMk cId="1368015171" sldId="259"/>
            <ac:spMk id="2" creationId="{4F772220-8C47-F717-BA01-D5F62B9F85ED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32:01.571" v="725"/>
          <ac:spMkLst>
            <pc:docMk/>
            <pc:sldMk cId="1368015171" sldId="259"/>
            <ac:spMk id="3" creationId="{2C6D34AA-C112-88B3-B570-72DFA1FE113C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32:12.088" v="733" actId="1076"/>
          <ac:spMkLst>
            <pc:docMk/>
            <pc:sldMk cId="1368015171" sldId="259"/>
            <ac:spMk id="5" creationId="{04EBDF41-83F9-6004-51F0-75AB059DC211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55:39.318" v="2491" actId="1076"/>
          <ac:spMkLst>
            <pc:docMk/>
            <pc:sldMk cId="1368015171" sldId="259"/>
            <ac:spMk id="7" creationId="{8F00CF1D-D106-A928-2B6F-D9881FFD4209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55:43.350" v="2492" actId="1076"/>
          <ac:spMkLst>
            <pc:docMk/>
            <pc:sldMk cId="1368015171" sldId="259"/>
            <ac:spMk id="9" creationId="{4B31023E-2F22-35D5-0DC4-25C803DB71B1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5:18.325" v="2381" actId="1076"/>
          <ac:spMkLst>
            <pc:docMk/>
            <pc:sldMk cId="1368015171" sldId="259"/>
            <ac:spMk id="12" creationId="{AA5CE751-3592-790C-D5AD-E97496A91191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7T23:34:38.640" v="770" actId="1076"/>
          <ac:picMkLst>
            <pc:docMk/>
            <pc:sldMk cId="1368015171" sldId="259"/>
            <ac:picMk id="10" creationId="{5ECCD94D-A26E-7421-0702-701B99535033}"/>
          </ac:picMkLst>
        </pc:picChg>
      </pc:sldChg>
      <pc:sldChg chg="addSp delSp modSp new mod">
        <pc:chgData name="Koneval, McKenna" userId="S::1760002948@cvs.k12.mi.us::689ee933-f984-4137-a0d2-221618aca614" providerId="AD" clId="Web-{D236F44E-663C-F7ED-3181-FFC251CEB69C}" dt="2023-09-08T00:45:30.513" v="2384" actId="1076"/>
        <pc:sldMkLst>
          <pc:docMk/>
          <pc:sldMk cId="4235242555" sldId="260"/>
        </pc:sldMkLst>
        <pc:spChg chg="del">
          <ac:chgData name="Koneval, McKenna" userId="S::1760002948@cvs.k12.mi.us::689ee933-f984-4137-a0d2-221618aca614" providerId="AD" clId="Web-{D236F44E-663C-F7ED-3181-FFC251CEB69C}" dt="2023-09-07T23:36:13.612" v="775"/>
          <ac:spMkLst>
            <pc:docMk/>
            <pc:sldMk cId="4235242555" sldId="260"/>
            <ac:spMk id="2" creationId="{D70A4BFB-74D0-8D0F-471A-BAC2B3CE4677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36:16.362" v="776"/>
          <ac:spMkLst>
            <pc:docMk/>
            <pc:sldMk cId="4235242555" sldId="260"/>
            <ac:spMk id="3" creationId="{2EC50A6C-7687-D776-2EF1-C0C4CEBB1F43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36:40.519" v="797" actId="1076"/>
          <ac:spMkLst>
            <pc:docMk/>
            <pc:sldMk cId="4235242555" sldId="260"/>
            <ac:spMk id="5" creationId="{56CB6DDF-EA8B-E78B-F71A-886942E31BAF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46:24.855" v="1069" actId="1076"/>
          <ac:spMkLst>
            <pc:docMk/>
            <pc:sldMk cId="4235242555" sldId="260"/>
            <ac:spMk id="7" creationId="{C6815078-ACEB-6F0A-DF8B-394CD5E7FF9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46:32.028" v="1070" actId="1076"/>
          <ac:spMkLst>
            <pc:docMk/>
            <pc:sldMk cId="4235242555" sldId="260"/>
            <ac:spMk id="9" creationId="{E9FAE936-F9CE-9106-655B-FFE7C468C33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5:30.513" v="2384" actId="1076"/>
          <ac:spMkLst>
            <pc:docMk/>
            <pc:sldMk cId="4235242555" sldId="260"/>
            <ac:spMk id="11" creationId="{F14FB666-CD9A-52B5-F8A8-FB521AFFA1FF}"/>
          </ac:spMkLst>
        </pc:spChg>
      </pc:sldChg>
      <pc:sldChg chg="addSp delSp modSp new mod">
        <pc:chgData name="Koneval, McKenna" userId="S::1760002948@cvs.k12.mi.us::689ee933-f984-4137-a0d2-221618aca614" providerId="AD" clId="Web-{D236F44E-663C-F7ED-3181-FFC251CEB69C}" dt="2023-09-08T00:45:39.513" v="2389" actId="20577"/>
        <pc:sldMkLst>
          <pc:docMk/>
          <pc:sldMk cId="1774220828" sldId="261"/>
        </pc:sldMkLst>
        <pc:spChg chg="del">
          <ac:chgData name="Koneval, McKenna" userId="S::1760002948@cvs.k12.mi.us::689ee933-f984-4137-a0d2-221618aca614" providerId="AD" clId="Web-{D236F44E-663C-F7ED-3181-FFC251CEB69C}" dt="2023-09-07T23:48:21.423" v="1073"/>
          <ac:spMkLst>
            <pc:docMk/>
            <pc:sldMk cId="1774220828" sldId="261"/>
            <ac:spMk id="2" creationId="{9A493F55-3220-9202-5C45-4A81F5AB60CD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48:19.469" v="1072"/>
          <ac:spMkLst>
            <pc:docMk/>
            <pc:sldMk cId="1774220828" sldId="261"/>
            <ac:spMk id="3" creationId="{1EEB0D40-5829-C622-BB93-B67B12E3194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49:46.473" v="1102" actId="14100"/>
          <ac:spMkLst>
            <pc:docMk/>
            <pc:sldMk cId="1774220828" sldId="261"/>
            <ac:spMk id="5" creationId="{5B81722E-A9EF-3805-606F-9F35E33DF49F}"/>
          </ac:spMkLst>
        </pc:spChg>
        <pc:spChg chg="add del">
          <ac:chgData name="Koneval, McKenna" userId="S::1760002948@cvs.k12.mi.us::689ee933-f984-4137-a0d2-221618aca614" providerId="AD" clId="Web-{D236F44E-663C-F7ED-3181-FFC251CEB69C}" dt="2023-09-07T23:48:50.408" v="1076"/>
          <ac:spMkLst>
            <pc:docMk/>
            <pc:sldMk cId="1774220828" sldId="261"/>
            <ac:spMk id="7" creationId="{2ADFE0E6-B8EE-7153-36C8-F405E26C1A52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7T23:50:27.084" v="1110"/>
          <ac:spMkLst>
            <pc:docMk/>
            <pc:sldMk cId="1774220828" sldId="261"/>
            <ac:spMk id="9" creationId="{7982B384-CCBF-A0E3-0B2A-4AE221BA07AA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49:40.254" v="1101" actId="1076"/>
          <ac:spMkLst>
            <pc:docMk/>
            <pc:sldMk cId="1774220828" sldId="261"/>
            <ac:spMk id="10" creationId="{490319B9-A8C8-807D-AF41-5D8A65321B52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7T23:50:29.725" v="1111"/>
          <ac:spMkLst>
            <pc:docMk/>
            <pc:sldMk cId="1774220828" sldId="261"/>
            <ac:spMk id="13" creationId="{A2D818E7-A4A3-0AE3-36A5-A1063040005C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5:39.513" v="2389" actId="20577"/>
          <ac:spMkLst>
            <pc:docMk/>
            <pc:sldMk cId="1774220828" sldId="261"/>
            <ac:spMk id="15" creationId="{5B0AD269-E476-AE0B-191E-C079911C4D8E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7T23:50:22.302" v="1109" actId="1076"/>
          <ac:picMkLst>
            <pc:docMk/>
            <pc:sldMk cId="1774220828" sldId="261"/>
            <ac:picMk id="11" creationId="{E5020E54-8482-D727-3E09-44928A25CC0B}"/>
          </ac:picMkLst>
        </pc:picChg>
      </pc:sldChg>
      <pc:sldChg chg="addSp delSp modSp new mod">
        <pc:chgData name="Koneval, McKenna" userId="S::1760002948@cvs.k12.mi.us::689ee933-f984-4137-a0d2-221618aca614" providerId="AD" clId="Web-{D236F44E-663C-F7ED-3181-FFC251CEB69C}" dt="2023-09-08T00:45:54.108" v="2392" actId="20577"/>
        <pc:sldMkLst>
          <pc:docMk/>
          <pc:sldMk cId="3574021531" sldId="262"/>
        </pc:sldMkLst>
        <pc:spChg chg="del">
          <ac:chgData name="Koneval, McKenna" userId="S::1760002948@cvs.k12.mi.us::689ee933-f984-4137-a0d2-221618aca614" providerId="AD" clId="Web-{D236F44E-663C-F7ED-3181-FFC251CEB69C}" dt="2023-09-07T23:50:55.007" v="1113"/>
          <ac:spMkLst>
            <pc:docMk/>
            <pc:sldMk cId="3574021531" sldId="262"/>
            <ac:spMk id="2" creationId="{8C2E954E-199D-33CC-FAEE-515F0E141BAA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50:52.819" v="1112"/>
          <ac:spMkLst>
            <pc:docMk/>
            <pc:sldMk cId="3574021531" sldId="262"/>
            <ac:spMk id="3" creationId="{26517F87-465A-8D79-6941-99E585FEFC6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51:28.758" v="1121" actId="1076"/>
          <ac:spMkLst>
            <pc:docMk/>
            <pc:sldMk cId="3574021531" sldId="262"/>
            <ac:spMk id="6" creationId="{980059BE-6758-35FE-9C5F-78B7B7ED9C51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52:23.104" v="1131" actId="20577"/>
          <ac:spMkLst>
            <pc:docMk/>
            <pc:sldMk cId="3574021531" sldId="262"/>
            <ac:spMk id="8" creationId="{B8146C32-4AE4-5127-30AA-8370E3F3AD8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54:24.765" v="1161" actId="1076"/>
          <ac:spMkLst>
            <pc:docMk/>
            <pc:sldMk cId="3574021531" sldId="262"/>
            <ac:spMk id="10" creationId="{30532E37-3CDF-FA97-3FBA-18B8A517BC23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5:54.108" v="2392" actId="20577"/>
          <ac:spMkLst>
            <pc:docMk/>
            <pc:sldMk cId="3574021531" sldId="262"/>
            <ac:spMk id="12" creationId="{133D7CF1-1B06-596D-E4D5-D5D4D8873C63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7T23:51:32.790" v="1122" actId="14100"/>
          <ac:picMkLst>
            <pc:docMk/>
            <pc:sldMk cId="3574021531" sldId="262"/>
            <ac:picMk id="4" creationId="{FAFFA553-F221-068B-F266-0F3722FF2108}"/>
          </ac:picMkLst>
        </pc:picChg>
      </pc:sldChg>
      <pc:sldChg chg="addSp delSp modSp new mod ord">
        <pc:chgData name="Koneval, McKenna" userId="S::1760002948@cvs.k12.mi.us::689ee933-f984-4137-a0d2-221618aca614" providerId="AD" clId="Web-{D236F44E-663C-F7ED-3181-FFC251CEB69C}" dt="2023-09-08T00:55:16.880" v="2490"/>
        <pc:sldMkLst>
          <pc:docMk/>
          <pc:sldMk cId="2001443142" sldId="263"/>
        </pc:sldMkLst>
        <pc:spChg chg="del">
          <ac:chgData name="Koneval, McKenna" userId="S::1760002948@cvs.k12.mi.us::689ee933-f984-4137-a0d2-221618aca614" providerId="AD" clId="Web-{D236F44E-663C-F7ED-3181-FFC251CEB69C}" dt="2023-09-07T23:54:52.454" v="1163"/>
          <ac:spMkLst>
            <pc:docMk/>
            <pc:sldMk cId="2001443142" sldId="263"/>
            <ac:spMk id="2" creationId="{E73A9A11-4ED4-C783-99E5-87DA7498A92F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54:50.876" v="1162"/>
          <ac:spMkLst>
            <pc:docMk/>
            <pc:sldMk cId="2001443142" sldId="263"/>
            <ac:spMk id="3" creationId="{FF93AF54-29AB-9858-0171-AC4196CD4CC5}"/>
          </ac:spMkLst>
        </pc:spChg>
        <pc:spChg chg="add mod ord">
          <ac:chgData name="Koneval, McKenna" userId="S::1760002948@cvs.k12.mi.us::689ee933-f984-4137-a0d2-221618aca614" providerId="AD" clId="Web-{D236F44E-663C-F7ED-3181-FFC251CEB69C}" dt="2023-09-08T00:10:59.961" v="1510" actId="1076"/>
          <ac:spMkLst>
            <pc:docMk/>
            <pc:sldMk cId="2001443142" sldId="263"/>
            <ac:spMk id="5" creationId="{FB2A212A-E2F9-92DA-DD9E-1CB27E494B1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1:22.353" v="1514" actId="1076"/>
          <ac:spMkLst>
            <pc:docMk/>
            <pc:sldMk cId="2001443142" sldId="263"/>
            <ac:spMk id="6" creationId="{86F68509-1AF0-5638-0E2A-32544837352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1:30.072" v="1516" actId="1076"/>
          <ac:spMkLst>
            <pc:docMk/>
            <pc:sldMk cId="2001443142" sldId="263"/>
            <ac:spMk id="7" creationId="{2C3261FF-2BC3-B28B-5FAC-D445C2051857}"/>
          </ac:spMkLst>
        </pc:spChg>
        <pc:spChg chg="add mod ord">
          <ac:chgData name="Koneval, McKenna" userId="S::1760002948@cvs.k12.mi.us::689ee933-f984-4137-a0d2-221618aca614" providerId="AD" clId="Web-{D236F44E-663C-F7ED-3181-FFC251CEB69C}" dt="2023-09-08T00:11:26.322" v="1515" actId="1076"/>
          <ac:spMkLst>
            <pc:docMk/>
            <pc:sldMk cId="2001443142" sldId="263"/>
            <ac:spMk id="9" creationId="{FF198FC6-F23B-0327-40CF-BD1CBC944F9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6:07.764" v="2397" actId="20577"/>
          <ac:spMkLst>
            <pc:docMk/>
            <pc:sldMk cId="2001443142" sldId="263"/>
            <ac:spMk id="11" creationId="{ED78DF17-2728-B37C-8150-C8525BD26E9E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11:14.649" v="1513" actId="1076"/>
          <ac:picMkLst>
            <pc:docMk/>
            <pc:sldMk cId="2001443142" sldId="263"/>
            <ac:picMk id="4" creationId="{C13E3B82-3D79-2455-238B-97443CD92223}"/>
          </ac:picMkLst>
        </pc:picChg>
      </pc:sldChg>
      <pc:sldChg chg="addSp delSp modSp new mod ord">
        <pc:chgData name="Koneval, McKenna" userId="S::1760002948@cvs.k12.mi.us::689ee933-f984-4137-a0d2-221618aca614" providerId="AD" clId="Web-{D236F44E-663C-F7ED-3181-FFC251CEB69C}" dt="2023-09-08T00:47:23.658" v="2414" actId="1076"/>
        <pc:sldMkLst>
          <pc:docMk/>
          <pc:sldMk cId="3791907607" sldId="264"/>
        </pc:sldMkLst>
        <pc:spChg chg="del">
          <ac:chgData name="Koneval, McKenna" userId="S::1760002948@cvs.k12.mi.us::689ee933-f984-4137-a0d2-221618aca614" providerId="AD" clId="Web-{D236F44E-663C-F7ED-3181-FFC251CEB69C}" dt="2023-09-08T00:01:17.938" v="1227"/>
          <ac:spMkLst>
            <pc:docMk/>
            <pc:sldMk cId="3791907607" sldId="264"/>
            <ac:spMk id="2" creationId="{A15D95CC-0C61-26A0-E6C8-133E826B5965}"/>
          </ac:spMkLst>
        </pc:spChg>
        <pc:spChg chg="del mod">
          <ac:chgData name="Koneval, McKenna" userId="S::1760002948@cvs.k12.mi.us::689ee933-f984-4137-a0d2-221618aca614" providerId="AD" clId="Web-{D236F44E-663C-F7ED-3181-FFC251CEB69C}" dt="2023-09-08T00:01:25.673" v="1229"/>
          <ac:spMkLst>
            <pc:docMk/>
            <pc:sldMk cId="3791907607" sldId="264"/>
            <ac:spMk id="3" creationId="{DC38FDB3-677B-AB8E-49B7-3B0A806190A0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01:58.518" v="1273" actId="1076"/>
          <ac:spMkLst>
            <pc:docMk/>
            <pc:sldMk cId="3791907607" sldId="264"/>
            <ac:spMk id="5" creationId="{EF3BB774-E679-549A-2497-FCD389343644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07:37.813" v="1440" actId="14100"/>
          <ac:spMkLst>
            <pc:docMk/>
            <pc:sldMk cId="3791907607" sldId="264"/>
            <ac:spMk id="7" creationId="{A0385498-2332-7BFB-0C31-7F300B7BCA4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07:58.345" v="1447" actId="14100"/>
          <ac:spMkLst>
            <pc:docMk/>
            <pc:sldMk cId="3791907607" sldId="264"/>
            <ac:spMk id="8" creationId="{EFFB9C83-7DE3-9D77-3306-574C28B9E03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09:35.974" v="1490" actId="20577"/>
          <ac:spMkLst>
            <pc:docMk/>
            <pc:sldMk cId="3791907607" sldId="264"/>
            <ac:spMk id="11" creationId="{5173D27F-0C5A-1A82-7BED-909E26A875B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08:51.488" v="1482" actId="1076"/>
          <ac:spMkLst>
            <pc:docMk/>
            <pc:sldMk cId="3791907607" sldId="264"/>
            <ac:spMk id="12" creationId="{C011E4C9-611D-0F30-A48E-293509A482A1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7:23.658" v="2414" actId="1076"/>
          <ac:spMkLst>
            <pc:docMk/>
            <pc:sldMk cId="3791907607" sldId="264"/>
            <ac:spMk id="14" creationId="{326E86EA-CE2B-FEEF-F695-A9A1CD610297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09:09.207" v="1485" actId="1076"/>
          <ac:picMkLst>
            <pc:docMk/>
            <pc:sldMk cId="3791907607" sldId="264"/>
            <ac:picMk id="9" creationId="{D4333892-3C8B-A36E-8DBC-94C96B1997D9}"/>
          </ac:picMkLst>
        </pc:picChg>
        <pc:picChg chg="add mod">
          <ac:chgData name="Koneval, McKenna" userId="S::1760002948@cvs.k12.mi.us::689ee933-f984-4137-a0d2-221618aca614" providerId="AD" clId="Web-{D236F44E-663C-F7ED-3181-FFC251CEB69C}" dt="2023-09-08T00:09:12.691" v="1486" actId="1076"/>
          <ac:picMkLst>
            <pc:docMk/>
            <pc:sldMk cId="3791907607" sldId="264"/>
            <ac:picMk id="10" creationId="{CEC1D634-627E-F028-AF5F-ED13F0218BCE}"/>
          </ac:picMkLst>
        </pc:picChg>
      </pc:sldChg>
      <pc:sldChg chg="addSp delSp modSp new mod ord">
        <pc:chgData name="Koneval, McKenna" userId="S::1760002948@cvs.k12.mi.us::689ee933-f984-4137-a0d2-221618aca614" providerId="AD" clId="Web-{D236F44E-663C-F7ED-3181-FFC251CEB69C}" dt="2023-09-08T00:46:21.312" v="2401" actId="20577"/>
        <pc:sldMkLst>
          <pc:docMk/>
          <pc:sldMk cId="1351353204" sldId="265"/>
        </pc:sldMkLst>
        <pc:spChg chg="mod">
          <ac:chgData name="Koneval, McKenna" userId="S::1760002948@cvs.k12.mi.us::689ee933-f984-4137-a0d2-221618aca614" providerId="AD" clId="Web-{D236F44E-663C-F7ED-3181-FFC251CEB69C}" dt="2023-09-08T00:10:20.991" v="1508" actId="1076"/>
          <ac:spMkLst>
            <pc:docMk/>
            <pc:sldMk cId="1351353204" sldId="265"/>
            <ac:spMk id="2" creationId="{65556280-FE9E-37D3-B7F9-9C9553935932}"/>
          </ac:spMkLst>
        </pc:spChg>
        <pc:spChg chg="del">
          <ac:chgData name="Koneval, McKenna" userId="S::1760002948@cvs.k12.mi.us::689ee933-f984-4137-a0d2-221618aca614" providerId="AD" clId="Web-{D236F44E-663C-F7ED-3181-FFC251CEB69C}" dt="2023-09-08T00:11:35.275" v="1517"/>
          <ac:spMkLst>
            <pc:docMk/>
            <pc:sldMk cId="1351353204" sldId="265"/>
            <ac:spMk id="3" creationId="{242F285D-934A-92DE-3E95-5080D0FDD3B2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2:19.261" v="1530" actId="1076"/>
          <ac:spMkLst>
            <pc:docMk/>
            <pc:sldMk cId="1351353204" sldId="265"/>
            <ac:spMk id="5" creationId="{DF05C168-5D24-B930-A5B1-4285FA344E70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2:23.949" v="1532" actId="1076"/>
          <ac:spMkLst>
            <pc:docMk/>
            <pc:sldMk cId="1351353204" sldId="265"/>
            <ac:spMk id="6" creationId="{780D7818-69EF-8E6B-F108-6B77E31C148E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2:21.590" v="1531" actId="1076"/>
          <ac:spMkLst>
            <pc:docMk/>
            <pc:sldMk cId="1351353204" sldId="265"/>
            <ac:spMk id="7" creationId="{CD56C64D-5F1E-4B0E-371C-9D0F1D4EC1C9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3:04.466" v="1542" actId="1076"/>
          <ac:spMkLst>
            <pc:docMk/>
            <pc:sldMk cId="1351353204" sldId="265"/>
            <ac:spMk id="9" creationId="{916D194F-1251-27A5-23E1-921C880DC2B6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2:51.294" v="1541" actId="1076"/>
          <ac:spMkLst>
            <pc:docMk/>
            <pc:sldMk cId="1351353204" sldId="265"/>
            <ac:spMk id="10" creationId="{A8B56924-952D-DBCF-027E-C4D35331BBE9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2:47.575" v="1540" actId="1076"/>
          <ac:spMkLst>
            <pc:docMk/>
            <pc:sldMk cId="1351353204" sldId="265"/>
            <ac:spMk id="11" creationId="{F00A9435-8743-C90E-3A47-D182E3355157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6:21.312" v="2401" actId="20577"/>
          <ac:spMkLst>
            <pc:docMk/>
            <pc:sldMk cId="1351353204" sldId="265"/>
            <ac:spMk id="13" creationId="{E52AB0BD-4ECD-DFD7-2A46-CEFAA69167D4}"/>
          </ac:spMkLst>
        </pc:spChg>
      </pc:sldChg>
      <pc:sldChg chg="addSp delSp modSp new mod ord">
        <pc:chgData name="Koneval, McKenna" userId="S::1760002948@cvs.k12.mi.us::689ee933-f984-4137-a0d2-221618aca614" providerId="AD" clId="Web-{D236F44E-663C-F7ED-3181-FFC251CEB69C}" dt="2023-09-08T00:44:55.980" v="2376" actId="20577"/>
        <pc:sldMkLst>
          <pc:docMk/>
          <pc:sldMk cId="1029993963" sldId="266"/>
        </pc:sldMkLst>
        <pc:spChg chg="del">
          <ac:chgData name="Koneval, McKenna" userId="S::1760002948@cvs.k12.mi.us::689ee933-f984-4137-a0d2-221618aca614" providerId="AD" clId="Web-{D236F44E-663C-F7ED-3181-FFC251CEB69C}" dt="2023-09-08T00:13:41.952" v="1546"/>
          <ac:spMkLst>
            <pc:docMk/>
            <pc:sldMk cId="1029993963" sldId="266"/>
            <ac:spMk id="2" creationId="{A1743681-B7CB-55E9-E1B6-1E7DF8A7A957}"/>
          </ac:spMkLst>
        </pc:spChg>
        <pc:spChg chg="del">
          <ac:chgData name="Koneval, McKenna" userId="S::1760002948@cvs.k12.mi.us::689ee933-f984-4137-a0d2-221618aca614" providerId="AD" clId="Web-{D236F44E-663C-F7ED-3181-FFC251CEB69C}" dt="2023-09-08T00:13:44.155" v="1547"/>
          <ac:spMkLst>
            <pc:docMk/>
            <pc:sldMk cId="1029993963" sldId="266"/>
            <ac:spMk id="3" creationId="{FE64E2A4-E08C-1198-6845-D230E419AAC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4:06.172" v="1552" actId="14100"/>
          <ac:spMkLst>
            <pc:docMk/>
            <pc:sldMk cId="1029993963" sldId="266"/>
            <ac:spMk id="5" creationId="{DE658227-55D4-0822-FF55-F553791EC3AF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4:10.016" v="1553" actId="14100"/>
          <ac:spMkLst>
            <pc:docMk/>
            <pc:sldMk cId="1029993963" sldId="266"/>
            <ac:spMk id="6" creationId="{24745587-487B-E1E6-234A-1954D6F7EBA7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8T00:14:48.127" v="1578"/>
          <ac:spMkLst>
            <pc:docMk/>
            <pc:sldMk cId="1029993963" sldId="266"/>
            <ac:spMk id="8" creationId="{BB400B23-9CDB-2DF6-CB76-AF4FA4F1A53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4:42.298" v="1574" actId="1076"/>
          <ac:spMkLst>
            <pc:docMk/>
            <pc:sldMk cId="1029993963" sldId="266"/>
            <ac:spMk id="10" creationId="{BC7A63EE-5055-5D16-D7E5-15E04616F83C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5:10.471" v="1599" actId="1076"/>
          <ac:spMkLst>
            <pc:docMk/>
            <pc:sldMk cId="1029993963" sldId="266"/>
            <ac:spMk id="11" creationId="{BC4D0AB2-29EF-9380-287D-33EAF69DDF3B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4:55.980" v="2376" actId="20577"/>
          <ac:spMkLst>
            <pc:docMk/>
            <pc:sldMk cId="1029993963" sldId="266"/>
            <ac:spMk id="13" creationId="{513A4BCE-8A0A-3E52-5195-5215AC740999}"/>
          </ac:spMkLst>
        </pc:spChg>
      </pc:sldChg>
      <pc:sldChg chg="addSp delSp modSp new mod">
        <pc:chgData name="Koneval, McKenna" userId="S::1760002948@cvs.k12.mi.us::689ee933-f984-4137-a0d2-221618aca614" providerId="AD" clId="Web-{D236F44E-663C-F7ED-3181-FFC251CEB69C}" dt="2023-09-08T00:46:41.141" v="2406" actId="1076"/>
        <pc:sldMkLst>
          <pc:docMk/>
          <pc:sldMk cId="2367700163" sldId="267"/>
        </pc:sldMkLst>
        <pc:spChg chg="add del mod">
          <ac:chgData name="Koneval, McKenna" userId="S::1760002948@cvs.k12.mi.us::689ee933-f984-4137-a0d2-221618aca614" providerId="AD" clId="Web-{D236F44E-663C-F7ED-3181-FFC251CEB69C}" dt="2023-09-08T00:16:24.381" v="1618" actId="20577"/>
          <ac:spMkLst>
            <pc:docMk/>
            <pc:sldMk cId="2367700163" sldId="267"/>
            <ac:spMk id="2" creationId="{549B2DBC-3F10-28E1-67CD-684A4CED31D9}"/>
          </ac:spMkLst>
        </pc:spChg>
        <pc:spChg chg="del mod">
          <ac:chgData name="Koneval, McKenna" userId="S::1760002948@cvs.k12.mi.us::689ee933-f984-4137-a0d2-221618aca614" providerId="AD" clId="Web-{D236F44E-663C-F7ED-3181-FFC251CEB69C}" dt="2023-09-08T00:16:31.053" v="1620"/>
          <ac:spMkLst>
            <pc:docMk/>
            <pc:sldMk cId="2367700163" sldId="267"/>
            <ac:spMk id="3" creationId="{FB2B7765-1505-8B3E-36A5-0117FF06D1C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25:10.527" v="1632" actId="1076"/>
          <ac:spMkLst>
            <pc:docMk/>
            <pc:sldMk cId="2367700163" sldId="267"/>
            <ac:spMk id="5" creationId="{925148CD-97C6-BCEC-6C9D-3A0EFC8F29EB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28:44.754" v="1742" actId="1076"/>
          <ac:spMkLst>
            <pc:docMk/>
            <pc:sldMk cId="2367700163" sldId="267"/>
            <ac:spMk id="8" creationId="{6C4D7462-49DB-157B-9897-BDB8BAFCB0E1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6:41.141" v="2406" actId="1076"/>
          <ac:spMkLst>
            <pc:docMk/>
            <pc:sldMk cId="2367700163" sldId="267"/>
            <ac:spMk id="10" creationId="{8E085614-7D3B-F934-B33D-3241D88F6746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25:14.949" v="1633" actId="1076"/>
          <ac:picMkLst>
            <pc:docMk/>
            <pc:sldMk cId="2367700163" sldId="267"/>
            <ac:picMk id="6" creationId="{D92343D1-D0DC-CE34-8153-CED7FC6E9609}"/>
          </ac:picMkLst>
        </pc:picChg>
      </pc:sldChg>
      <pc:sldChg chg="delSp new del mod ord">
        <pc:chgData name="Koneval, McKenna" userId="S::1760002948@cvs.k12.mi.us::689ee933-f984-4137-a0d2-221618aca614" providerId="AD" clId="Web-{D236F44E-663C-F7ED-3181-FFC251CEB69C}" dt="2023-09-08T00:44:13.119" v="2372"/>
        <pc:sldMkLst>
          <pc:docMk/>
          <pc:sldMk cId="249311782" sldId="268"/>
        </pc:sldMkLst>
        <pc:spChg chg="del">
          <ac:chgData name="Koneval, McKenna" userId="S::1760002948@cvs.k12.mi.us::689ee933-f984-4137-a0d2-221618aca614" providerId="AD" clId="Web-{D236F44E-663C-F7ED-3181-FFC251CEB69C}" dt="2023-09-08T00:28:58.614" v="1743"/>
          <ac:spMkLst>
            <pc:docMk/>
            <pc:sldMk cId="249311782" sldId="268"/>
            <ac:spMk id="2" creationId="{FC3642EA-33BE-92A0-7939-6A53BB83B2F0}"/>
          </ac:spMkLst>
        </pc:spChg>
        <pc:spChg chg="del">
          <ac:chgData name="Koneval, McKenna" userId="S::1760002948@cvs.k12.mi.us::689ee933-f984-4137-a0d2-221618aca614" providerId="AD" clId="Web-{D236F44E-663C-F7ED-3181-FFC251CEB69C}" dt="2023-09-08T00:29:00.489" v="1744"/>
          <ac:spMkLst>
            <pc:docMk/>
            <pc:sldMk cId="249311782" sldId="268"/>
            <ac:spMk id="3" creationId="{A4A484BA-BA4C-29D3-9435-71EF7237B49D}"/>
          </ac:spMkLst>
        </pc:spChg>
      </pc:sldChg>
      <pc:sldChg chg="addSp delSp modSp new mod">
        <pc:chgData name="Koneval, McKenna" userId="S::1760002948@cvs.k12.mi.us::689ee933-f984-4137-a0d2-221618aca614" providerId="AD" clId="Web-{D236F44E-663C-F7ED-3181-FFC251CEB69C}" dt="2023-09-08T00:48:59.005" v="2420"/>
        <pc:sldMkLst>
          <pc:docMk/>
          <pc:sldMk cId="2644285354" sldId="269"/>
        </pc:sldMkLst>
        <pc:spChg chg="mod">
          <ac:chgData name="Koneval, McKenna" userId="S::1760002948@cvs.k12.mi.us::689ee933-f984-4137-a0d2-221618aca614" providerId="AD" clId="Web-{D236F44E-663C-F7ED-3181-FFC251CEB69C}" dt="2023-09-08T00:41:49.176" v="2367" actId="1076"/>
          <ac:spMkLst>
            <pc:docMk/>
            <pc:sldMk cId="2644285354" sldId="269"/>
            <ac:spMk id="2" creationId="{8966929B-998F-3FDD-FB50-9683D97B1CCB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41:45.488" v="2366" actId="1076"/>
          <ac:spMkLst>
            <pc:docMk/>
            <pc:sldMk cId="2644285354" sldId="269"/>
            <ac:spMk id="3" creationId="{580F8E29-4AA5-4E44-FA59-EFFC7D71D8A3}"/>
          </ac:spMkLst>
        </pc:spChg>
        <pc:spChg chg="add mod ord">
          <ac:chgData name="Koneval, McKenna" userId="S::1760002948@cvs.k12.mi.us::689ee933-f984-4137-a0d2-221618aca614" providerId="AD" clId="Web-{D236F44E-663C-F7ED-3181-FFC251CEB69C}" dt="2023-09-08T00:41:39.754" v="2365" actId="1076"/>
          <ac:spMkLst>
            <pc:docMk/>
            <pc:sldMk cId="2644285354" sldId="269"/>
            <ac:spMk id="5" creationId="{4B1A8362-6F8B-6A52-9FF9-487B297C37F4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8:49.880" v="2418" actId="20577"/>
          <ac:spMkLst>
            <pc:docMk/>
            <pc:sldMk cId="2644285354" sldId="269"/>
            <ac:spMk id="7" creationId="{2B041FDA-FA54-8BA1-6653-2F24BE3DFAB2}"/>
          </ac:spMkLst>
        </pc:spChg>
        <pc:spChg chg="add del">
          <ac:chgData name="Koneval, McKenna" userId="S::1760002948@cvs.k12.mi.us::689ee933-f984-4137-a0d2-221618aca614" providerId="AD" clId="Web-{D236F44E-663C-F7ED-3181-FFC251CEB69C}" dt="2023-09-08T00:48:59.005" v="2420"/>
          <ac:spMkLst>
            <pc:docMk/>
            <pc:sldMk cId="2644285354" sldId="269"/>
            <ac:spMk id="9" creationId="{7848DBF5-DF0A-6553-D2A0-A0391F2B4748}"/>
          </ac:spMkLst>
        </pc:spChg>
      </pc:sldChg>
      <pc:sldChg chg="new del mod">
        <pc:chgData name="Koneval, McKenna" userId="S::1760002948@cvs.k12.mi.us::689ee933-f984-4137-a0d2-221618aca614" providerId="AD" clId="Web-{D236F44E-663C-F7ED-3181-FFC251CEB69C}" dt="2023-09-08T00:44:16.604" v="2373"/>
        <pc:sldMkLst>
          <pc:docMk/>
          <pc:sldMk cId="3666932266" sldId="270"/>
        </pc:sldMkLst>
      </pc:sldChg>
      <pc:sldChg chg="addSp delSp modSp add replId">
        <pc:chgData name="Koneval, McKenna" userId="S::1760002948@cvs.k12.mi.us::689ee933-f984-4137-a0d2-221618aca614" providerId="AD" clId="Web-{D236F44E-663C-F7ED-3181-FFC251CEB69C}" dt="2023-09-08T00:46:43.828" v="2407"/>
        <pc:sldMkLst>
          <pc:docMk/>
          <pc:sldMk cId="142337738" sldId="271"/>
        </pc:sldMkLst>
        <pc:spChg chg="mod">
          <ac:chgData name="Koneval, McKenna" userId="S::1760002948@cvs.k12.mi.us::689ee933-f984-4137-a0d2-221618aca614" providerId="AD" clId="Web-{D236F44E-663C-F7ED-3181-FFC251CEB69C}" dt="2023-09-08T00:29:46.991" v="1769" actId="1076"/>
          <ac:spMkLst>
            <pc:docMk/>
            <pc:sldMk cId="142337738" sldId="271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38:22.355" v="2333" actId="14100"/>
          <ac:spMkLst>
            <pc:docMk/>
            <pc:sldMk cId="142337738" sldId="271"/>
            <ac:spMk id="5" creationId="{925148CD-97C6-BCEC-6C9D-3A0EFC8F29EB}"/>
          </ac:spMkLst>
        </pc:spChg>
        <pc:spChg chg="add">
          <ac:chgData name="Koneval, McKenna" userId="S::1760002948@cvs.k12.mi.us::689ee933-f984-4137-a0d2-221618aca614" providerId="AD" clId="Web-{D236F44E-663C-F7ED-3181-FFC251CEB69C}" dt="2023-09-08T00:46:43.828" v="2407"/>
          <ac:spMkLst>
            <pc:docMk/>
            <pc:sldMk cId="142337738" sldId="271"/>
            <ac:spMk id="7" creationId="{B0FB339D-818E-CC71-33EF-1D7B30679455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37:57.448" v="2329" actId="1076"/>
          <ac:spMkLst>
            <pc:docMk/>
            <pc:sldMk cId="142337738" sldId="271"/>
            <ac:spMk id="8" creationId="{6C4D7462-49DB-157B-9897-BDB8BAFCB0E1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38:08.745" v="2331" actId="1076"/>
          <ac:picMkLst>
            <pc:docMk/>
            <pc:sldMk cId="142337738" sldId="271"/>
            <ac:picMk id="3" creationId="{E22BA872-D507-5043-09CD-AA91CC1BAD62}"/>
          </ac:picMkLst>
        </pc:picChg>
        <pc:picChg chg="del">
          <ac:chgData name="Koneval, McKenna" userId="S::1760002948@cvs.k12.mi.us::689ee933-f984-4137-a0d2-221618aca614" providerId="AD" clId="Web-{D236F44E-663C-F7ED-3181-FFC251CEB69C}" dt="2023-09-08T00:32:02.856" v="1950"/>
          <ac:picMkLst>
            <pc:docMk/>
            <pc:sldMk cId="142337738" sldId="271"/>
            <ac:picMk id="6" creationId="{D92343D1-D0DC-CE34-8153-CED7FC6E9609}"/>
          </ac:picMkLst>
        </pc:picChg>
      </pc:sldChg>
      <pc:sldChg chg="addSp delSp modSp add ord replId">
        <pc:chgData name="Koneval, McKenna" userId="S::1760002948@cvs.k12.mi.us::689ee933-f984-4137-a0d2-221618aca614" providerId="AD" clId="Web-{D236F44E-663C-F7ED-3181-FFC251CEB69C}" dt="2023-09-08T00:46:47.203" v="2408"/>
        <pc:sldMkLst>
          <pc:docMk/>
          <pc:sldMk cId="1765831106" sldId="272"/>
        </pc:sldMkLst>
        <pc:spChg chg="mod">
          <ac:chgData name="Koneval, McKenna" userId="S::1760002948@cvs.k12.mi.us::689ee933-f984-4137-a0d2-221618aca614" providerId="AD" clId="Web-{D236F44E-663C-F7ED-3181-FFC251CEB69C}" dt="2023-09-08T00:34:28.471" v="2022" actId="1076"/>
          <ac:spMkLst>
            <pc:docMk/>
            <pc:sldMk cId="1765831106" sldId="272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39:08.013" v="2340" actId="1076"/>
          <ac:spMkLst>
            <pc:docMk/>
            <pc:sldMk cId="1765831106" sldId="272"/>
            <ac:spMk id="5" creationId="{925148CD-97C6-BCEC-6C9D-3A0EFC8F29EB}"/>
          </ac:spMkLst>
        </pc:spChg>
        <pc:spChg chg="add">
          <ac:chgData name="Koneval, McKenna" userId="S::1760002948@cvs.k12.mi.us::689ee933-f984-4137-a0d2-221618aca614" providerId="AD" clId="Web-{D236F44E-663C-F7ED-3181-FFC251CEB69C}" dt="2023-09-08T00:46:47.203" v="2408"/>
          <ac:spMkLst>
            <pc:docMk/>
            <pc:sldMk cId="1765831106" sldId="272"/>
            <ac:spMk id="7" creationId="{F7B17275-EBB7-8CEB-BA80-839821AA7F7B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39:12.373" v="2341" actId="1076"/>
          <ac:spMkLst>
            <pc:docMk/>
            <pc:sldMk cId="1765831106" sldId="272"/>
            <ac:spMk id="8" creationId="{6C4D7462-49DB-157B-9897-BDB8BAFCB0E1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44:05.494" v="2371" actId="1076"/>
          <ac:picMkLst>
            <pc:docMk/>
            <pc:sldMk cId="1765831106" sldId="272"/>
            <ac:picMk id="3" creationId="{B9CCF2F2-3FC8-E13B-68EF-E0210EBC5280}"/>
          </ac:picMkLst>
        </pc:picChg>
        <pc:picChg chg="del">
          <ac:chgData name="Koneval, McKenna" userId="S::1760002948@cvs.k12.mi.us::689ee933-f984-4137-a0d2-221618aca614" providerId="AD" clId="Web-{D236F44E-663C-F7ED-3181-FFC251CEB69C}" dt="2023-09-08T00:35:27.958" v="2116"/>
          <ac:picMkLst>
            <pc:docMk/>
            <pc:sldMk cId="1765831106" sldId="272"/>
            <ac:picMk id="6" creationId="{D92343D1-D0DC-CE34-8153-CED7FC6E9609}"/>
          </ac:picMkLst>
        </pc:picChg>
      </pc:sldChg>
      <pc:sldChg chg="addSp delSp modSp add replId">
        <pc:chgData name="Koneval, McKenna" userId="S::1760002948@cvs.k12.mi.us::689ee933-f984-4137-a0d2-221618aca614" providerId="AD" clId="Web-{D236F44E-663C-F7ED-3181-FFC251CEB69C}" dt="2023-09-08T00:51:30.840" v="2486" actId="20577"/>
        <pc:sldMkLst>
          <pc:docMk/>
          <pc:sldMk cId="1593959273" sldId="273"/>
        </pc:sldMkLst>
        <pc:spChg chg="del">
          <ac:chgData name="Koneval, McKenna" userId="S::1760002948@cvs.k12.mi.us::689ee933-f984-4137-a0d2-221618aca614" providerId="AD" clId="Web-{D236F44E-663C-F7ED-3181-FFC251CEB69C}" dt="2023-09-08T00:49:15.053" v="2424"/>
          <ac:spMkLst>
            <pc:docMk/>
            <pc:sldMk cId="1593959273" sldId="273"/>
            <ac:spMk id="2" creationId="{8966929B-998F-3FDD-FB50-9683D97B1CCB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51:07.636" v="2484" actId="1076"/>
          <ac:spMkLst>
            <pc:docMk/>
            <pc:sldMk cId="1593959273" sldId="273"/>
            <ac:spMk id="3" creationId="{580F8E29-4AA5-4E44-FA59-EFFC7D71D8A3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8T00:49:28.991" v="2427" actId="14100"/>
          <ac:spMkLst>
            <pc:docMk/>
            <pc:sldMk cId="1593959273" sldId="273"/>
            <ac:spMk id="5" creationId="{4B1A8362-6F8B-6A52-9FF9-487B297C37F4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8T00:49:17.741" v="2425"/>
          <ac:spMkLst>
            <pc:docMk/>
            <pc:sldMk cId="1593959273" sldId="273"/>
            <ac:spMk id="6" creationId="{D65A845D-CD95-39E8-B695-C0CD2D4126E0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51:30.840" v="2486" actId="20577"/>
          <ac:spMkLst>
            <pc:docMk/>
            <pc:sldMk cId="1593959273" sldId="273"/>
            <ac:spMk id="7" creationId="{2B041FDA-FA54-8BA1-6653-2F24BE3DFAB2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51:11.230" v="2485" actId="1076"/>
          <ac:picMkLst>
            <pc:docMk/>
            <pc:sldMk cId="1593959273" sldId="273"/>
            <ac:picMk id="9" creationId="{6CBDD1F8-FB59-97E9-5801-D1D54EA4E103}"/>
          </ac:picMkLst>
        </pc:picChg>
      </pc:sldChg>
      <pc:sldMasterChg chg="mod setBg modSldLayout">
        <pc:chgData name="Koneval, McKenna" userId="S::1760002948@cvs.k12.mi.us::689ee933-f984-4137-a0d2-221618aca614" providerId="AD" clId="Web-{D236F44E-663C-F7ED-3181-FFC251CEB69C}" dt="2023-09-07T22:54:56.997" v="19"/>
        <pc:sldMasterMkLst>
          <pc:docMk/>
          <pc:sldMasterMk cId="2460954070" sldId="2147483660"/>
        </pc:sldMasterMkLst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Amore, Olivia" userId="S::1760003166@cvs.k12.mi.us::78dcbf29-9606-4570-b0cb-97633e42e4fb" providerId="AD" clId="Web-{A01353ED-E998-D825-D51D-C3A626BF0746}"/>
    <pc:docChg chg="modSld">
      <pc:chgData name="Amore, Olivia" userId="S::1760003166@cvs.k12.mi.us::78dcbf29-9606-4570-b0cb-97633e42e4fb" providerId="AD" clId="Web-{A01353ED-E998-D825-D51D-C3A626BF0746}" dt="2024-03-05T01:19:54.893" v="15" actId="20577"/>
      <pc:docMkLst>
        <pc:docMk/>
      </pc:docMkLst>
      <pc:sldChg chg="modSp">
        <pc:chgData name="Amore, Olivia" userId="S::1760003166@cvs.k12.mi.us::78dcbf29-9606-4570-b0cb-97633e42e4fb" providerId="AD" clId="Web-{A01353ED-E998-D825-D51D-C3A626BF0746}" dt="2024-03-05T01:19:54.893" v="15" actId="20577"/>
        <pc:sldMkLst>
          <pc:docMk/>
          <pc:sldMk cId="2281864302" sldId="285"/>
        </pc:sldMkLst>
        <pc:spChg chg="mod">
          <ac:chgData name="Amore, Olivia" userId="S::1760003166@cvs.k12.mi.us::78dcbf29-9606-4570-b0cb-97633e42e4fb" providerId="AD" clId="Web-{A01353ED-E998-D825-D51D-C3A626BF0746}" dt="2024-03-05T01:19:54.893" v="15" actId="20577"/>
          <ac:spMkLst>
            <pc:docMk/>
            <pc:sldMk cId="2281864302" sldId="285"/>
            <ac:spMk id="7" creationId="{F7B17275-EBB7-8CEB-BA80-839821AA7F7B}"/>
          </ac:spMkLst>
        </pc:spChg>
      </pc:sldChg>
      <pc:sldChg chg="modSp">
        <pc:chgData name="Amore, Olivia" userId="S::1760003166@cvs.k12.mi.us::78dcbf29-9606-4570-b0cb-97633e42e4fb" providerId="AD" clId="Web-{A01353ED-E998-D825-D51D-C3A626BF0746}" dt="2024-03-05T01:17:48.764" v="1" actId="1076"/>
        <pc:sldMkLst>
          <pc:docMk/>
          <pc:sldMk cId="3257704790" sldId="308"/>
        </pc:sldMkLst>
        <pc:spChg chg="mod">
          <ac:chgData name="Amore, Olivia" userId="S::1760003166@cvs.k12.mi.us::78dcbf29-9606-4570-b0cb-97633e42e4fb" providerId="AD" clId="Web-{A01353ED-E998-D825-D51D-C3A626BF0746}" dt="2024-03-05T01:17:48.764" v="1" actId="1076"/>
          <ac:spMkLst>
            <pc:docMk/>
            <pc:sldMk cId="3257704790" sldId="308"/>
            <ac:spMk id="8" creationId="{358F8796-0727-B315-9490-37986F6BC12B}"/>
          </ac:spMkLst>
        </pc:spChg>
      </pc:sldChg>
      <pc:sldChg chg="addSp">
        <pc:chgData name="Amore, Olivia" userId="S::1760003166@cvs.k12.mi.us::78dcbf29-9606-4570-b0cb-97633e42e4fb" providerId="AD" clId="Web-{A01353ED-E998-D825-D51D-C3A626BF0746}" dt="2024-03-05T01:17:19.920" v="0"/>
        <pc:sldMkLst>
          <pc:docMk/>
          <pc:sldMk cId="3424784576" sldId="320"/>
        </pc:sldMkLst>
        <pc:spChg chg="add">
          <ac:chgData name="Amore, Olivia" userId="S::1760003166@cvs.k12.mi.us::78dcbf29-9606-4570-b0cb-97633e42e4fb" providerId="AD" clId="Web-{A01353ED-E998-D825-D51D-C3A626BF0746}" dt="2024-03-05T01:17:19.920" v="0"/>
          <ac:spMkLst>
            <pc:docMk/>
            <pc:sldMk cId="3424784576" sldId="320"/>
            <ac:spMk id="3" creationId="{780CA877-D227-FD6F-9161-69F86C5DFE84}"/>
          </ac:spMkLst>
        </pc:spChg>
      </pc:sldChg>
    </pc:docChg>
  </pc:docChgLst>
  <pc:docChgLst>
    <pc:chgData name="Kozlowski, Eliana" userId="S::1760006302@cvs.k12.mi.us::eb7423b3-3700-4d31-8106-eb8f9947f97a" providerId="AD" clId="Web-{AE516D98-3F2A-E3AD-04A9-6EB2B812D14D}"/>
    <pc:docChg chg="modSld">
      <pc:chgData name="Kozlowski, Eliana" userId="S::1760006302@cvs.k12.mi.us::eb7423b3-3700-4d31-8106-eb8f9947f97a" providerId="AD" clId="Web-{AE516D98-3F2A-E3AD-04A9-6EB2B812D14D}" dt="2024-01-08T23:42:11.379" v="145" actId="20577"/>
      <pc:docMkLst>
        <pc:docMk/>
      </pc:docMkLst>
      <pc:sldChg chg="modSp">
        <pc:chgData name="Kozlowski, Eliana" userId="S::1760006302@cvs.k12.mi.us::eb7423b3-3700-4d31-8106-eb8f9947f97a" providerId="AD" clId="Web-{AE516D98-3F2A-E3AD-04A9-6EB2B812D14D}" dt="2024-01-05T12:52:15.712" v="32" actId="20577"/>
        <pc:sldMkLst>
          <pc:docMk/>
          <pc:sldMk cId="2367700163" sldId="267"/>
        </pc:sldMkLst>
        <pc:spChg chg="mod">
          <ac:chgData name="Kozlowski, Eliana" userId="S::1760006302@cvs.k12.mi.us::eb7423b3-3700-4d31-8106-eb8f9947f97a" providerId="AD" clId="Web-{AE516D98-3F2A-E3AD-04A9-6EB2B812D14D}" dt="2024-01-05T12:52:15.712" v="32" actId="20577"/>
          <ac:spMkLst>
            <pc:docMk/>
            <pc:sldMk cId="2367700163" sldId="267"/>
            <ac:spMk id="8" creationId="{6C4D7462-49DB-157B-9897-BDB8BAFCB0E1}"/>
          </ac:spMkLst>
        </pc:spChg>
      </pc:sldChg>
      <pc:sldChg chg="modSp">
        <pc:chgData name="Kozlowski, Eliana" userId="S::1760006302@cvs.k12.mi.us::eb7423b3-3700-4d31-8106-eb8f9947f97a" providerId="AD" clId="Web-{AE516D98-3F2A-E3AD-04A9-6EB2B812D14D}" dt="2024-01-08T12:45:13.166" v="66" actId="20577"/>
        <pc:sldMkLst>
          <pc:docMk/>
          <pc:sldMk cId="2281864302" sldId="285"/>
        </pc:sldMkLst>
        <pc:spChg chg="mod">
          <ac:chgData name="Kozlowski, Eliana" userId="S::1760006302@cvs.k12.mi.us::eb7423b3-3700-4d31-8106-eb8f9947f97a" providerId="AD" clId="Web-{AE516D98-3F2A-E3AD-04A9-6EB2B812D14D}" dt="2024-01-08T12:45:13.166" v="66" actId="20577"/>
          <ac:spMkLst>
            <pc:docMk/>
            <pc:sldMk cId="2281864302" sldId="285"/>
            <ac:spMk id="7" creationId="{F7B17275-EBB7-8CEB-BA80-839821AA7F7B}"/>
          </ac:spMkLst>
        </pc:spChg>
      </pc:sldChg>
      <pc:sldChg chg="addSp modSp">
        <pc:chgData name="Kozlowski, Eliana" userId="S::1760006302@cvs.k12.mi.us::eb7423b3-3700-4d31-8106-eb8f9947f97a" providerId="AD" clId="Web-{AE516D98-3F2A-E3AD-04A9-6EB2B812D14D}" dt="2024-01-08T12:46:35.606" v="71" actId="1076"/>
        <pc:sldMkLst>
          <pc:docMk/>
          <pc:sldMk cId="347126249" sldId="298"/>
        </pc:sldMkLst>
        <pc:picChg chg="add mod">
          <ac:chgData name="Kozlowski, Eliana" userId="S::1760006302@cvs.k12.mi.us::eb7423b3-3700-4d31-8106-eb8f9947f97a" providerId="AD" clId="Web-{AE516D98-3F2A-E3AD-04A9-6EB2B812D14D}" dt="2024-01-08T12:46:35.606" v="71" actId="1076"/>
          <ac:picMkLst>
            <pc:docMk/>
            <pc:sldMk cId="347126249" sldId="298"/>
            <ac:picMk id="2" creationId="{A1E00FB0-66E9-5C55-59ED-4CDF9D18D8C8}"/>
          </ac:picMkLst>
        </pc:picChg>
      </pc:sldChg>
      <pc:sldChg chg="modSp">
        <pc:chgData name="Kozlowski, Eliana" userId="S::1760006302@cvs.k12.mi.us::eb7423b3-3700-4d31-8106-eb8f9947f97a" providerId="AD" clId="Web-{AE516D98-3F2A-E3AD-04A9-6EB2B812D14D}" dt="2024-01-08T23:42:11.379" v="145" actId="20577"/>
        <pc:sldMkLst>
          <pc:docMk/>
          <pc:sldMk cId="2805062747" sldId="307"/>
        </pc:sldMkLst>
        <pc:spChg chg="mod">
          <ac:chgData name="Kozlowski, Eliana" userId="S::1760006302@cvs.k12.mi.us::eb7423b3-3700-4d31-8106-eb8f9947f97a" providerId="AD" clId="Web-{AE516D98-3F2A-E3AD-04A9-6EB2B812D14D}" dt="2024-01-08T23:42:11.379" v="145" actId="20577"/>
          <ac:spMkLst>
            <pc:docMk/>
            <pc:sldMk cId="2805062747" sldId="307"/>
            <ac:spMk id="8" creationId="{98F2F3D3-2208-8B3D-1BB7-00B2F039990C}"/>
          </ac:spMkLst>
        </pc:spChg>
      </pc:sldChg>
      <pc:sldChg chg="modSp">
        <pc:chgData name="Kozlowski, Eliana" userId="S::1760006302@cvs.k12.mi.us::eb7423b3-3700-4d31-8106-eb8f9947f97a" providerId="AD" clId="Web-{AE516D98-3F2A-E3AD-04A9-6EB2B812D14D}" dt="2024-01-08T23:26:09.900" v="117" actId="20577"/>
        <pc:sldMkLst>
          <pc:docMk/>
          <pc:sldMk cId="3257704790" sldId="308"/>
        </pc:sldMkLst>
        <pc:spChg chg="mod">
          <ac:chgData name="Kozlowski, Eliana" userId="S::1760006302@cvs.k12.mi.us::eb7423b3-3700-4d31-8106-eb8f9947f97a" providerId="AD" clId="Web-{AE516D98-3F2A-E3AD-04A9-6EB2B812D14D}" dt="2024-01-08T23:26:09.900" v="117" actId="20577"/>
          <ac:spMkLst>
            <pc:docMk/>
            <pc:sldMk cId="3257704790" sldId="308"/>
            <ac:spMk id="8" creationId="{358F8796-0727-B315-9490-37986F6BC12B}"/>
          </ac:spMkLst>
        </pc:spChg>
      </pc:sldChg>
      <pc:sldChg chg="modSp">
        <pc:chgData name="Kozlowski, Eliana" userId="S::1760006302@cvs.k12.mi.us::eb7423b3-3700-4d31-8106-eb8f9947f97a" providerId="AD" clId="Web-{AE516D98-3F2A-E3AD-04A9-6EB2B812D14D}" dt="2024-01-05T12:53:04.479" v="35" actId="20577"/>
        <pc:sldMkLst>
          <pc:docMk/>
          <pc:sldMk cId="1565683530" sldId="309"/>
        </pc:sldMkLst>
        <pc:spChg chg="mod">
          <ac:chgData name="Kozlowski, Eliana" userId="S::1760006302@cvs.k12.mi.us::eb7423b3-3700-4d31-8106-eb8f9947f97a" providerId="AD" clId="Web-{AE516D98-3F2A-E3AD-04A9-6EB2B812D14D}" dt="2024-01-05T12:53:04.479" v="35" actId="20577"/>
          <ac:spMkLst>
            <pc:docMk/>
            <pc:sldMk cId="1565683530" sldId="309"/>
            <ac:spMk id="8" creationId="{40EC5DD5-3720-BAB8-91C7-865F335539AB}"/>
          </ac:spMkLst>
        </pc:spChg>
      </pc:sldChg>
      <pc:sldChg chg="modSp">
        <pc:chgData name="Kozlowski, Eliana" userId="S::1760006302@cvs.k12.mi.us::eb7423b3-3700-4d31-8106-eb8f9947f97a" providerId="AD" clId="Web-{AE516D98-3F2A-E3AD-04A9-6EB2B812D14D}" dt="2024-01-08T21:41:04.730" v="76" actId="20577"/>
        <pc:sldMkLst>
          <pc:docMk/>
          <pc:sldMk cId="670872693" sldId="310"/>
        </pc:sldMkLst>
        <pc:spChg chg="mod">
          <ac:chgData name="Kozlowski, Eliana" userId="S::1760006302@cvs.k12.mi.us::eb7423b3-3700-4d31-8106-eb8f9947f97a" providerId="AD" clId="Web-{AE516D98-3F2A-E3AD-04A9-6EB2B812D14D}" dt="2024-01-08T21:41:04.730" v="76" actId="20577"/>
          <ac:spMkLst>
            <pc:docMk/>
            <pc:sldMk cId="670872693" sldId="310"/>
            <ac:spMk id="8" creationId="{1F78ACD7-464E-167C-BF70-0B91BB561D29}"/>
          </ac:spMkLst>
        </pc:spChg>
      </pc:sldChg>
      <pc:sldChg chg="modSp">
        <pc:chgData name="Kozlowski, Eliana" userId="S::1760006302@cvs.k12.mi.us::eb7423b3-3700-4d31-8106-eb8f9947f97a" providerId="AD" clId="Web-{AE516D98-3F2A-E3AD-04A9-6EB2B812D14D}" dt="2024-01-08T22:00:31.334" v="102" actId="20577"/>
        <pc:sldMkLst>
          <pc:docMk/>
          <pc:sldMk cId="2690685686" sldId="311"/>
        </pc:sldMkLst>
        <pc:spChg chg="mod">
          <ac:chgData name="Kozlowski, Eliana" userId="S::1760006302@cvs.k12.mi.us::eb7423b3-3700-4d31-8106-eb8f9947f97a" providerId="AD" clId="Web-{AE516D98-3F2A-E3AD-04A9-6EB2B812D14D}" dt="2024-01-08T22:00:31.334" v="102" actId="20577"/>
          <ac:spMkLst>
            <pc:docMk/>
            <pc:sldMk cId="2690685686" sldId="311"/>
            <ac:spMk id="8" creationId="{74E7D891-D9C7-8AC2-ABFC-09994776478B}"/>
          </ac:spMkLst>
        </pc:spChg>
      </pc:sldChg>
      <pc:sldChg chg="modSp">
        <pc:chgData name="Kozlowski, Eliana" userId="S::1760006302@cvs.k12.mi.us::eb7423b3-3700-4d31-8106-eb8f9947f97a" providerId="AD" clId="Web-{AE516D98-3F2A-E3AD-04A9-6EB2B812D14D}" dt="2024-01-08T22:00:25.975" v="97" actId="20577"/>
        <pc:sldMkLst>
          <pc:docMk/>
          <pc:sldMk cId="3171477495" sldId="312"/>
        </pc:sldMkLst>
        <pc:spChg chg="mod">
          <ac:chgData name="Kozlowski, Eliana" userId="S::1760006302@cvs.k12.mi.us::eb7423b3-3700-4d31-8106-eb8f9947f97a" providerId="AD" clId="Web-{AE516D98-3F2A-E3AD-04A9-6EB2B812D14D}" dt="2024-01-08T22:00:25.975" v="97" actId="20577"/>
          <ac:spMkLst>
            <pc:docMk/>
            <pc:sldMk cId="3171477495" sldId="312"/>
            <ac:spMk id="8" creationId="{276C81DD-7000-3D58-B7BE-A2FB6CC16D33}"/>
          </ac:spMkLst>
        </pc:spChg>
      </pc:sldChg>
      <pc:sldChg chg="modSp">
        <pc:chgData name="Kozlowski, Eliana" userId="S::1760006302@cvs.k12.mi.us::eb7423b3-3700-4d31-8106-eb8f9947f97a" providerId="AD" clId="Web-{AE516D98-3F2A-E3AD-04A9-6EB2B812D14D}" dt="2024-01-08T23:26:32.026" v="123" actId="20577"/>
        <pc:sldMkLst>
          <pc:docMk/>
          <pc:sldMk cId="1556383160" sldId="313"/>
        </pc:sldMkLst>
        <pc:spChg chg="mod">
          <ac:chgData name="Kozlowski, Eliana" userId="S::1760006302@cvs.k12.mi.us::eb7423b3-3700-4d31-8106-eb8f9947f97a" providerId="AD" clId="Web-{AE516D98-3F2A-E3AD-04A9-6EB2B812D14D}" dt="2024-01-08T23:26:32.026" v="123" actId="20577"/>
          <ac:spMkLst>
            <pc:docMk/>
            <pc:sldMk cId="1556383160" sldId="313"/>
            <ac:spMk id="8" creationId="{D342F3F3-5443-D25F-9F33-572EC0364FA8}"/>
          </ac:spMkLst>
        </pc:spChg>
      </pc:sldChg>
    </pc:docChg>
  </pc:docChgLst>
  <pc:docChgLst>
    <pc:chgData name="Quaglia, Mario" userId="a049fb1f-4363-485d-8337-aee452eef39a" providerId="ADAL" clId="{6C62ECF6-2DD1-3849-A741-8C13123B8AF2}"/>
    <pc:docChg chg="modSld">
      <pc:chgData name="Quaglia, Mario" userId="a049fb1f-4363-485d-8337-aee452eef39a" providerId="ADAL" clId="{6C62ECF6-2DD1-3849-A741-8C13123B8AF2}" dt="2023-10-03T13:16:04.644" v="10" actId="20577"/>
      <pc:docMkLst>
        <pc:docMk/>
      </pc:docMkLst>
      <pc:sldChg chg="modSp">
        <pc:chgData name="Quaglia, Mario" userId="a049fb1f-4363-485d-8337-aee452eef39a" providerId="ADAL" clId="{6C62ECF6-2DD1-3849-A741-8C13123B8AF2}" dt="2023-10-03T13:16:04.644" v="10" actId="20577"/>
        <pc:sldMkLst>
          <pc:docMk/>
          <pc:sldMk cId="1368015171" sldId="259"/>
        </pc:sldMkLst>
        <pc:spChg chg="mod">
          <ac:chgData name="Quaglia, Mario" userId="a049fb1f-4363-485d-8337-aee452eef39a" providerId="ADAL" clId="{6C62ECF6-2DD1-3849-A741-8C13123B8AF2}" dt="2023-10-03T13:16:04.644" v="10" actId="20577"/>
          <ac:spMkLst>
            <pc:docMk/>
            <pc:sldMk cId="1368015171" sldId="259"/>
            <ac:spMk id="12" creationId="{AA5CE751-3592-790C-D5AD-E97496A91191}"/>
          </ac:spMkLst>
        </pc:spChg>
      </pc:sldChg>
    </pc:docChg>
  </pc:docChgLst>
  <pc:docChgLst>
    <pc:chgData name="Quaglia, Mario" userId="S::1760003782@cvs.k12.mi.us::a049fb1f-4363-485d-8337-aee452eef39a" providerId="AD" clId="Web-{4BCE9E29-DB0D-3932-1A0C-C102E9F14580}"/>
    <pc:docChg chg="delSld modSld sldOrd">
      <pc:chgData name="Quaglia, Mario" userId="S::1760003782@cvs.k12.mi.us::a049fb1f-4363-485d-8337-aee452eef39a" providerId="AD" clId="Web-{4BCE9E29-DB0D-3932-1A0C-C102E9F14580}" dt="2024-02-04T16:56:19.866" v="106" actId="1076"/>
      <pc:docMkLst>
        <pc:docMk/>
      </pc:docMkLst>
      <pc:sldChg chg="modSp">
        <pc:chgData name="Quaglia, Mario" userId="S::1760003782@cvs.k12.mi.us::a049fb1f-4363-485d-8337-aee452eef39a" providerId="AD" clId="Web-{4BCE9E29-DB0D-3932-1A0C-C102E9F14580}" dt="2024-02-04T16:51:14.556" v="50" actId="14100"/>
        <pc:sldMkLst>
          <pc:docMk/>
          <pc:sldMk cId="109857222" sldId="256"/>
        </pc:sldMkLst>
        <pc:spChg chg="mod">
          <ac:chgData name="Quaglia, Mario" userId="S::1760003782@cvs.k12.mi.us::a049fb1f-4363-485d-8337-aee452eef39a" providerId="AD" clId="Web-{4BCE9E29-DB0D-3932-1A0C-C102E9F14580}" dt="2024-02-04T16:51:11.181" v="49" actId="20577"/>
          <ac:spMkLst>
            <pc:docMk/>
            <pc:sldMk cId="109857222" sldId="256"/>
            <ac:spMk id="7" creationId="{CA4E25B4-E4AD-2F86-0143-81DB8927DFC4}"/>
          </ac:spMkLst>
        </pc:spChg>
        <pc:spChg chg="mod">
          <ac:chgData name="Quaglia, Mario" userId="S::1760003782@cvs.k12.mi.us::a049fb1f-4363-485d-8337-aee452eef39a" providerId="AD" clId="Web-{4BCE9E29-DB0D-3932-1A0C-C102E9F14580}" dt="2024-02-04T16:51:14.556" v="50" actId="14100"/>
          <ac:spMkLst>
            <pc:docMk/>
            <pc:sldMk cId="109857222" sldId="256"/>
            <ac:spMk id="11" creationId="{342DA78F-6AE3-3F3A-6B62-ABC6239E6EEF}"/>
          </ac:spMkLst>
        </pc:spChg>
      </pc:sldChg>
      <pc:sldChg chg="addSp modSp">
        <pc:chgData name="Quaglia, Mario" userId="S::1760003782@cvs.k12.mi.us::a049fb1f-4363-485d-8337-aee452eef39a" providerId="AD" clId="Web-{4BCE9E29-DB0D-3932-1A0C-C102E9F14580}" dt="2024-02-04T16:56:19.866" v="106" actId="1076"/>
        <pc:sldMkLst>
          <pc:docMk/>
          <pc:sldMk cId="1368015171" sldId="259"/>
        </pc:sldMkLst>
        <pc:spChg chg="mod">
          <ac:chgData name="Quaglia, Mario" userId="S::1760003782@cvs.k12.mi.us::a049fb1f-4363-485d-8337-aee452eef39a" providerId="AD" clId="Web-{4BCE9E29-DB0D-3932-1A0C-C102E9F14580}" dt="2024-02-04T16:52:55.091" v="67" actId="14100"/>
          <ac:spMkLst>
            <pc:docMk/>
            <pc:sldMk cId="1368015171" sldId="259"/>
            <ac:spMk id="5" creationId="{04EBDF41-83F9-6004-51F0-75AB059DC211}"/>
          </ac:spMkLst>
        </pc:spChg>
        <pc:spChg chg="mod">
          <ac:chgData name="Quaglia, Mario" userId="S::1760003782@cvs.k12.mi.us::a049fb1f-4363-485d-8337-aee452eef39a" providerId="AD" clId="Web-{4BCE9E29-DB0D-3932-1A0C-C102E9F14580}" dt="2024-02-04T16:53:45.546" v="86" actId="1076"/>
          <ac:spMkLst>
            <pc:docMk/>
            <pc:sldMk cId="1368015171" sldId="259"/>
            <ac:spMk id="7" creationId="{8F00CF1D-D106-A928-2B6F-D9881FFD4209}"/>
          </ac:spMkLst>
        </pc:spChg>
        <pc:spChg chg="mod">
          <ac:chgData name="Quaglia, Mario" userId="S::1760003782@cvs.k12.mi.us::a049fb1f-4363-485d-8337-aee452eef39a" providerId="AD" clId="Web-{4BCE9E29-DB0D-3932-1A0C-C102E9F14580}" dt="2024-02-04T16:53:57.999" v="89" actId="1076"/>
          <ac:spMkLst>
            <pc:docMk/>
            <pc:sldMk cId="1368015171" sldId="259"/>
            <ac:spMk id="9" creationId="{4B31023E-2F22-35D5-0DC4-25C803DB71B1}"/>
          </ac:spMkLst>
        </pc:spChg>
        <pc:spChg chg="mod">
          <ac:chgData name="Quaglia, Mario" userId="S::1760003782@cvs.k12.mi.us::a049fb1f-4363-485d-8337-aee452eef39a" providerId="AD" clId="Web-{4BCE9E29-DB0D-3932-1A0C-C102E9F14580}" dt="2024-02-04T16:53:40.670" v="85" actId="1076"/>
          <ac:spMkLst>
            <pc:docMk/>
            <pc:sldMk cId="1368015171" sldId="259"/>
            <ac:spMk id="12" creationId="{AA5CE751-3592-790C-D5AD-E97496A91191}"/>
          </ac:spMkLst>
        </pc:spChg>
        <pc:picChg chg="add mod">
          <ac:chgData name="Quaglia, Mario" userId="S::1760003782@cvs.k12.mi.us::a049fb1f-4363-485d-8337-aee452eef39a" providerId="AD" clId="Web-{4BCE9E29-DB0D-3932-1A0C-C102E9F14580}" dt="2024-02-04T16:56:19.866" v="106" actId="1076"/>
          <ac:picMkLst>
            <pc:docMk/>
            <pc:sldMk cId="1368015171" sldId="259"/>
            <ac:picMk id="3" creationId="{2F17C730-8CA0-41B1-92ED-93415A3D36CB}"/>
          </ac:picMkLst>
        </pc:picChg>
        <pc:picChg chg="add mod">
          <ac:chgData name="Quaglia, Mario" userId="S::1760003782@cvs.k12.mi.us::a049fb1f-4363-485d-8337-aee452eef39a" providerId="AD" clId="Web-{4BCE9E29-DB0D-3932-1A0C-C102E9F14580}" dt="2024-02-04T16:55:16.611" v="100" actId="1076"/>
          <ac:picMkLst>
            <pc:docMk/>
            <pc:sldMk cId="1368015171" sldId="259"/>
            <ac:picMk id="6" creationId="{7E975DF3-0D64-9AC0-AD15-F5CE5F112629}"/>
          </ac:picMkLst>
        </pc:picChg>
        <pc:picChg chg="mod">
          <ac:chgData name="Quaglia, Mario" userId="S::1760003782@cvs.k12.mi.us::a049fb1f-4363-485d-8337-aee452eef39a" providerId="AD" clId="Web-{4BCE9E29-DB0D-3932-1A0C-C102E9F14580}" dt="2024-02-04T16:54:01.093" v="90" actId="1076"/>
          <ac:picMkLst>
            <pc:docMk/>
            <pc:sldMk cId="1368015171" sldId="259"/>
            <ac:picMk id="10" creationId="{5ECCD94D-A26E-7421-0702-701B99535033}"/>
          </ac:picMkLst>
        </pc:picChg>
      </pc:sldChg>
      <pc:sldChg chg="ord">
        <pc:chgData name="Quaglia, Mario" userId="S::1760003782@cvs.k12.mi.us::a049fb1f-4363-485d-8337-aee452eef39a" providerId="AD" clId="Web-{4BCE9E29-DB0D-3932-1A0C-C102E9F14580}" dt="2024-02-04T16:54:42.610" v="94"/>
        <pc:sldMkLst>
          <pc:docMk/>
          <pc:sldMk cId="4235242555" sldId="260"/>
        </pc:sldMkLst>
      </pc:sldChg>
      <pc:sldChg chg="ord">
        <pc:chgData name="Quaglia, Mario" userId="S::1760003782@cvs.k12.mi.us::a049fb1f-4363-485d-8337-aee452eef39a" providerId="AD" clId="Web-{4BCE9E29-DB0D-3932-1A0C-C102E9F14580}" dt="2024-02-04T16:55:47.596" v="102"/>
        <pc:sldMkLst>
          <pc:docMk/>
          <pc:sldMk cId="1774220828" sldId="261"/>
        </pc:sldMkLst>
      </pc:sldChg>
      <pc:sldChg chg="ord">
        <pc:chgData name="Quaglia, Mario" userId="S::1760003782@cvs.k12.mi.us::a049fb1f-4363-485d-8337-aee452eef39a" providerId="AD" clId="Web-{4BCE9E29-DB0D-3932-1A0C-C102E9F14580}" dt="2024-02-04T16:55:26.752" v="101"/>
        <pc:sldMkLst>
          <pc:docMk/>
          <pc:sldMk cId="1733646482" sldId="275"/>
        </pc:sldMkLst>
      </pc:sldChg>
      <pc:sldChg chg="modSp">
        <pc:chgData name="Quaglia, Mario" userId="S::1760003782@cvs.k12.mi.us::a049fb1f-4363-485d-8337-aee452eef39a" providerId="AD" clId="Web-{4BCE9E29-DB0D-3932-1A0C-C102E9F14580}" dt="2024-02-04T16:51:52.870" v="59" actId="20577"/>
        <pc:sldMkLst>
          <pc:docMk/>
          <pc:sldMk cId="696835770" sldId="287"/>
        </pc:sldMkLst>
        <pc:spChg chg="mod">
          <ac:chgData name="Quaglia, Mario" userId="S::1760003782@cvs.k12.mi.us::a049fb1f-4363-485d-8337-aee452eef39a" providerId="AD" clId="Web-{4BCE9E29-DB0D-3932-1A0C-C102E9F14580}" dt="2024-02-04T16:51:52.870" v="59" actId="20577"/>
          <ac:spMkLst>
            <pc:docMk/>
            <pc:sldMk cId="696835770" sldId="287"/>
            <ac:spMk id="3" creationId="{580F8E29-4AA5-4E44-FA59-EFFC7D71D8A3}"/>
          </ac:spMkLst>
        </pc:spChg>
      </pc:sldChg>
      <pc:sldChg chg="ord">
        <pc:chgData name="Quaglia, Mario" userId="S::1760003782@cvs.k12.mi.us::a049fb1f-4363-485d-8337-aee452eef39a" providerId="AD" clId="Web-{4BCE9E29-DB0D-3932-1A0C-C102E9F14580}" dt="2024-02-04T16:55:56.815" v="103"/>
        <pc:sldMkLst>
          <pc:docMk/>
          <pc:sldMk cId="210093545" sldId="289"/>
        </pc:sldMkLst>
      </pc:sldChg>
      <pc:sldChg chg="ord">
        <pc:chgData name="Quaglia, Mario" userId="S::1760003782@cvs.k12.mi.us::a049fb1f-4363-485d-8337-aee452eef39a" providerId="AD" clId="Web-{4BCE9E29-DB0D-3932-1A0C-C102E9F14580}" dt="2024-02-04T16:56:05.334" v="104"/>
        <pc:sldMkLst>
          <pc:docMk/>
          <pc:sldMk cId="4114895646" sldId="291"/>
        </pc:sldMkLst>
      </pc:sldChg>
      <pc:sldChg chg="del">
        <pc:chgData name="Quaglia, Mario" userId="S::1760003782@cvs.k12.mi.us::a049fb1f-4363-485d-8337-aee452eef39a" providerId="AD" clId="Web-{4BCE9E29-DB0D-3932-1A0C-C102E9F14580}" dt="2024-02-04T16:51:19.853" v="51"/>
        <pc:sldMkLst>
          <pc:docMk/>
          <pc:sldMk cId="347126249" sldId="298"/>
        </pc:sldMkLst>
      </pc:sldChg>
      <pc:sldChg chg="ord">
        <pc:chgData name="Quaglia, Mario" userId="S::1760003782@cvs.k12.mi.us::a049fb1f-4363-485d-8337-aee452eef39a" providerId="AD" clId="Web-{4BCE9E29-DB0D-3932-1A0C-C102E9F14580}" dt="2024-02-04T16:51:27.666" v="52"/>
        <pc:sldMkLst>
          <pc:docMk/>
          <pc:sldMk cId="2861633552" sldId="306"/>
        </pc:sldMkLst>
      </pc:sldChg>
    </pc:docChg>
  </pc:docChgLst>
  <pc:docChgLst>
    <pc:chgData name="Quaglia, Mario" userId="S::1760003782@cvs.k12.mi.us::a049fb1f-4363-485d-8337-aee452eef39a" providerId="AD" clId="Web-{E40EEFED-BF41-B31A-52B3-1B4D578E7F5A}"/>
    <pc:docChg chg="modSld">
      <pc:chgData name="Quaglia, Mario" userId="S::1760003782@cvs.k12.mi.us::a049fb1f-4363-485d-8337-aee452eef39a" providerId="AD" clId="Web-{E40EEFED-BF41-B31A-52B3-1B4D578E7F5A}" dt="2024-02-06T16:25:11.173" v="2" actId="20577"/>
      <pc:docMkLst>
        <pc:docMk/>
      </pc:docMkLst>
      <pc:sldChg chg="modSp">
        <pc:chgData name="Quaglia, Mario" userId="S::1760003782@cvs.k12.mi.us::a049fb1f-4363-485d-8337-aee452eef39a" providerId="AD" clId="Web-{E40EEFED-BF41-B31A-52B3-1B4D578E7F5A}" dt="2024-02-06T16:25:11.173" v="2" actId="20577"/>
        <pc:sldMkLst>
          <pc:docMk/>
          <pc:sldMk cId="2644285354" sldId="269"/>
        </pc:sldMkLst>
        <pc:spChg chg="mod">
          <ac:chgData name="Quaglia, Mario" userId="S::1760003782@cvs.k12.mi.us::a049fb1f-4363-485d-8337-aee452eef39a" providerId="AD" clId="Web-{E40EEFED-BF41-B31A-52B3-1B4D578E7F5A}" dt="2024-02-06T16:25:11.173" v="2" actId="20577"/>
          <ac:spMkLst>
            <pc:docMk/>
            <pc:sldMk cId="2644285354" sldId="269"/>
            <ac:spMk id="7" creationId="{2B041FDA-FA54-8BA1-6653-2F24BE3DFAB2}"/>
          </ac:spMkLst>
        </pc:spChg>
      </pc:sldChg>
    </pc:docChg>
  </pc:docChgLst>
  <pc:docChgLst>
    <pc:chgData name="Quaglia, Mario" userId="S::1760003782@cvs.k12.mi.us::a049fb1f-4363-485d-8337-aee452eef39a" providerId="AD" clId="Web-{1D6F2CBF-D147-86E0-5F78-D7B375D3853E}"/>
    <pc:docChg chg="addSld delSld modSld sldOrd">
      <pc:chgData name="Quaglia, Mario" userId="S::1760003782@cvs.k12.mi.us::a049fb1f-4363-485d-8337-aee452eef39a" providerId="AD" clId="Web-{1D6F2CBF-D147-86E0-5F78-D7B375D3853E}" dt="2023-12-05T14:39:09.245" v="98" actId="1076"/>
      <pc:docMkLst>
        <pc:docMk/>
      </pc:docMkLst>
      <pc:sldChg chg="del">
        <pc:chgData name="Quaglia, Mario" userId="S::1760003782@cvs.k12.mi.us::a049fb1f-4363-485d-8337-aee452eef39a" providerId="AD" clId="Web-{1D6F2CBF-D147-86E0-5F78-D7B375D3853E}" dt="2023-12-05T14:34:33.314" v="0"/>
        <pc:sldMkLst>
          <pc:docMk/>
          <pc:sldMk cId="309183264" sldId="299"/>
        </pc:sldMkLst>
      </pc:sldChg>
      <pc:sldChg chg="del">
        <pc:chgData name="Quaglia, Mario" userId="S::1760003782@cvs.k12.mi.us::a049fb1f-4363-485d-8337-aee452eef39a" providerId="AD" clId="Web-{1D6F2CBF-D147-86E0-5F78-D7B375D3853E}" dt="2023-12-05T14:34:37.361" v="1"/>
        <pc:sldMkLst>
          <pc:docMk/>
          <pc:sldMk cId="3621207205" sldId="300"/>
        </pc:sldMkLst>
      </pc:sldChg>
      <pc:sldChg chg="del">
        <pc:chgData name="Quaglia, Mario" userId="S::1760003782@cvs.k12.mi.us::a049fb1f-4363-485d-8337-aee452eef39a" providerId="AD" clId="Web-{1D6F2CBF-D147-86E0-5F78-D7B375D3853E}" dt="2023-12-05T14:34:42.392" v="3"/>
        <pc:sldMkLst>
          <pc:docMk/>
          <pc:sldMk cId="1089503992" sldId="301"/>
        </pc:sldMkLst>
      </pc:sldChg>
      <pc:sldChg chg="del">
        <pc:chgData name="Quaglia, Mario" userId="S::1760003782@cvs.k12.mi.us::a049fb1f-4363-485d-8337-aee452eef39a" providerId="AD" clId="Web-{1D6F2CBF-D147-86E0-5F78-D7B375D3853E}" dt="2023-12-05T14:34:44.221" v="4"/>
        <pc:sldMkLst>
          <pc:docMk/>
          <pc:sldMk cId="3480593003" sldId="302"/>
        </pc:sldMkLst>
      </pc:sldChg>
      <pc:sldChg chg="del">
        <pc:chgData name="Quaglia, Mario" userId="S::1760003782@cvs.k12.mi.us::a049fb1f-4363-485d-8337-aee452eef39a" providerId="AD" clId="Web-{1D6F2CBF-D147-86E0-5F78-D7B375D3853E}" dt="2023-12-05T14:34:40.627" v="2"/>
        <pc:sldMkLst>
          <pc:docMk/>
          <pc:sldMk cId="2997588764" sldId="304"/>
        </pc:sldMkLst>
      </pc:sldChg>
      <pc:sldChg chg="modSp add ord replId">
        <pc:chgData name="Quaglia, Mario" userId="S::1760003782@cvs.k12.mi.us::a049fb1f-4363-485d-8337-aee452eef39a" providerId="AD" clId="Web-{1D6F2CBF-D147-86E0-5F78-D7B375D3853E}" dt="2023-12-05T14:39:09.245" v="98" actId="1076"/>
        <pc:sldMkLst>
          <pc:docMk/>
          <pc:sldMk cId="2861633552" sldId="306"/>
        </pc:sldMkLst>
        <pc:spChg chg="mod">
          <ac:chgData name="Quaglia, Mario" userId="S::1760003782@cvs.k12.mi.us::a049fb1f-4363-485d-8337-aee452eef39a" providerId="AD" clId="Web-{1D6F2CBF-D147-86E0-5F78-D7B375D3853E}" dt="2023-12-05T14:37:03.694" v="21" actId="1076"/>
          <ac:spMkLst>
            <pc:docMk/>
            <pc:sldMk cId="2861633552" sldId="306"/>
            <ac:spMk id="2" creationId="{8966929B-998F-3FDD-FB50-9683D97B1CCB}"/>
          </ac:spMkLst>
        </pc:spChg>
        <pc:spChg chg="mod">
          <ac:chgData name="Quaglia, Mario" userId="S::1760003782@cvs.k12.mi.us::a049fb1f-4363-485d-8337-aee452eef39a" providerId="AD" clId="Web-{1D6F2CBF-D147-86E0-5F78-D7B375D3853E}" dt="2023-12-05T14:39:09.245" v="98" actId="1076"/>
          <ac:spMkLst>
            <pc:docMk/>
            <pc:sldMk cId="2861633552" sldId="306"/>
            <ac:spMk id="3" creationId="{580F8E29-4AA5-4E44-FA59-EFFC7D71D8A3}"/>
          </ac:spMkLst>
        </pc:spChg>
        <pc:spChg chg="mod">
          <ac:chgData name="Quaglia, Mario" userId="S::1760003782@cvs.k12.mi.us::a049fb1f-4363-485d-8337-aee452eef39a" providerId="AD" clId="Web-{1D6F2CBF-D147-86E0-5F78-D7B375D3853E}" dt="2023-12-05T14:39:03.495" v="97" actId="1076"/>
          <ac:spMkLst>
            <pc:docMk/>
            <pc:sldMk cId="2861633552" sldId="306"/>
            <ac:spMk id="5" creationId="{4B1A8362-6F8B-6A52-9FF9-487B297C37F4}"/>
          </ac:spMkLst>
        </pc:spChg>
        <pc:spChg chg="mod">
          <ac:chgData name="Quaglia, Mario" userId="S::1760003782@cvs.k12.mi.us::a049fb1f-4363-485d-8337-aee452eef39a" providerId="AD" clId="Web-{1D6F2CBF-D147-86E0-5F78-D7B375D3853E}" dt="2023-12-05T14:35:46.348" v="18" actId="20577"/>
          <ac:spMkLst>
            <pc:docMk/>
            <pc:sldMk cId="2861633552" sldId="306"/>
            <ac:spMk id="7" creationId="{2B041FDA-FA54-8BA1-6653-2F24BE3DFAB2}"/>
          </ac:spMkLst>
        </pc:spChg>
      </pc:sldChg>
    </pc:docChg>
  </pc:docChgLst>
  <pc:docChgLst>
    <pc:chgData name="Kozlowski, Eliana" userId="S::1760006302@cvs.k12.mi.us::eb7423b3-3700-4d31-8106-eb8f9947f97a" providerId="AD" clId="Web-{36ACF347-B3FB-6FA2-B8E0-FF24CEBE0CA9}"/>
    <pc:docChg chg="modSld">
      <pc:chgData name="Kozlowski, Eliana" userId="S::1760006302@cvs.k12.mi.us::eb7423b3-3700-4d31-8106-eb8f9947f97a" providerId="AD" clId="Web-{36ACF347-B3FB-6FA2-B8E0-FF24CEBE0CA9}" dt="2024-01-11T14:28:42.400" v="8" actId="20577"/>
      <pc:docMkLst>
        <pc:docMk/>
      </pc:docMkLst>
      <pc:sldChg chg="modSp">
        <pc:chgData name="Kozlowski, Eliana" userId="S::1760006302@cvs.k12.mi.us::eb7423b3-3700-4d31-8106-eb8f9947f97a" providerId="AD" clId="Web-{36ACF347-B3FB-6FA2-B8E0-FF24CEBE0CA9}" dt="2024-01-11T14:28:42.400" v="8" actId="20577"/>
        <pc:sldMkLst>
          <pc:docMk/>
          <pc:sldMk cId="1556383160" sldId="313"/>
        </pc:sldMkLst>
        <pc:spChg chg="mod">
          <ac:chgData name="Kozlowski, Eliana" userId="S::1760006302@cvs.k12.mi.us::eb7423b3-3700-4d31-8106-eb8f9947f97a" providerId="AD" clId="Web-{36ACF347-B3FB-6FA2-B8E0-FF24CEBE0CA9}" dt="2024-01-11T14:28:42.400" v="8" actId="20577"/>
          <ac:spMkLst>
            <pc:docMk/>
            <pc:sldMk cId="1556383160" sldId="313"/>
            <ac:spMk id="8" creationId="{D342F3F3-5443-D25F-9F33-572EC0364FA8}"/>
          </ac:spMkLst>
        </pc:spChg>
      </pc:sldChg>
    </pc:docChg>
  </pc:docChgLst>
  <pc:docChgLst>
    <pc:chgData name="Kozlowski, Eliana" userId="S::1760006302@cvs.k12.mi.us::eb7423b3-3700-4d31-8106-eb8f9947f97a" providerId="AD" clId="Web-{8FA94B54-7547-754D-CDDA-ECC4D236F330}"/>
    <pc:docChg chg="modSld">
      <pc:chgData name="Kozlowski, Eliana" userId="S::1760006302@cvs.k12.mi.us::eb7423b3-3700-4d31-8106-eb8f9947f97a" providerId="AD" clId="Web-{8FA94B54-7547-754D-CDDA-ECC4D236F330}" dt="2024-02-06T11:58:46.638" v="2" actId="20577"/>
      <pc:docMkLst>
        <pc:docMk/>
      </pc:docMkLst>
      <pc:sldChg chg="modSp">
        <pc:chgData name="Kozlowski, Eliana" userId="S::1760006302@cvs.k12.mi.us::eb7423b3-3700-4d31-8106-eb8f9947f97a" providerId="AD" clId="Web-{8FA94B54-7547-754D-CDDA-ECC4D236F330}" dt="2024-02-06T11:58:46.638" v="2" actId="20577"/>
        <pc:sldMkLst>
          <pc:docMk/>
          <pc:sldMk cId="2281864302" sldId="285"/>
        </pc:sldMkLst>
        <pc:spChg chg="mod">
          <ac:chgData name="Kozlowski, Eliana" userId="S::1760006302@cvs.k12.mi.us::eb7423b3-3700-4d31-8106-eb8f9947f97a" providerId="AD" clId="Web-{8FA94B54-7547-754D-CDDA-ECC4D236F330}" dt="2024-02-06T11:58:46.638" v="2" actId="20577"/>
          <ac:spMkLst>
            <pc:docMk/>
            <pc:sldMk cId="2281864302" sldId="285"/>
            <ac:spMk id="7" creationId="{F7B17275-EBB7-8CEB-BA80-839821AA7F7B}"/>
          </ac:spMkLst>
        </pc:spChg>
      </pc:sldChg>
    </pc:docChg>
  </pc:docChgLst>
  <pc:docChgLst>
    <pc:chgData name="Quaglia, Mario" userId="S::1760003782@cvs.k12.mi.us::a049fb1f-4363-485d-8337-aee452eef39a" providerId="AD" clId="Web-{7A7F6294-958A-88A2-3712-C747B500A9AC}"/>
    <pc:docChg chg="modSld">
      <pc:chgData name="Quaglia, Mario" userId="S::1760003782@cvs.k12.mi.us::a049fb1f-4363-485d-8337-aee452eef39a" providerId="AD" clId="Web-{7A7F6294-958A-88A2-3712-C747B500A9AC}" dt="2023-11-12T20:25:18.695" v="27" actId="20577"/>
      <pc:docMkLst>
        <pc:docMk/>
      </pc:docMkLst>
      <pc:sldChg chg="modSp">
        <pc:chgData name="Quaglia, Mario" userId="S::1760003782@cvs.k12.mi.us::a049fb1f-4363-485d-8337-aee452eef39a" providerId="AD" clId="Web-{7A7F6294-958A-88A2-3712-C747B500A9AC}" dt="2023-11-12T20:25:18.695" v="27" actId="20577"/>
        <pc:sldMkLst>
          <pc:docMk/>
          <pc:sldMk cId="2367700163" sldId="267"/>
        </pc:sldMkLst>
        <pc:spChg chg="mod">
          <ac:chgData name="Quaglia, Mario" userId="S::1760003782@cvs.k12.mi.us::a049fb1f-4363-485d-8337-aee452eef39a" providerId="AD" clId="Web-{7A7F6294-958A-88A2-3712-C747B500A9AC}" dt="2023-11-12T20:25:18.695" v="27" actId="20577"/>
          <ac:spMkLst>
            <pc:docMk/>
            <pc:sldMk cId="2367700163" sldId="267"/>
            <ac:spMk id="8" creationId="{6C4D7462-49DB-157B-9897-BDB8BAFCB0E1}"/>
          </ac:spMkLst>
        </pc:spChg>
      </pc:sldChg>
    </pc:docChg>
  </pc:docChgLst>
  <pc:docChgLst>
    <pc:chgData name="Toma, Eemi" userId="S::1760021626@cvs.k12.mi.us::0c508fed-9856-4108-9fdc-e016224aec9c" providerId="AD" clId="Web-{82D09412-258A-22B1-2A2F-CABE766676EF}"/>
    <pc:docChg chg="addSld delSld modSld sldOrd">
      <pc:chgData name="Toma, Eemi" userId="S::1760021626@cvs.k12.mi.us::0c508fed-9856-4108-9fdc-e016224aec9c" providerId="AD" clId="Web-{82D09412-258A-22B1-2A2F-CABE766676EF}" dt="2023-11-29T17:44:24.420" v="920" actId="1076"/>
      <pc:docMkLst>
        <pc:docMk/>
      </pc:docMkLst>
      <pc:sldChg chg="modSp">
        <pc:chgData name="Toma, Eemi" userId="S::1760021626@cvs.k12.mi.us::0c508fed-9856-4108-9fdc-e016224aec9c" providerId="AD" clId="Web-{82D09412-258A-22B1-2A2F-CABE766676EF}" dt="2023-11-29T17:44:24.420" v="920" actId="1076"/>
        <pc:sldMkLst>
          <pc:docMk/>
          <pc:sldMk cId="109857222" sldId="256"/>
        </pc:sldMkLst>
        <pc:spChg chg="mod">
          <ac:chgData name="Toma, Eemi" userId="S::1760021626@cvs.k12.mi.us::0c508fed-9856-4108-9fdc-e016224aec9c" providerId="AD" clId="Web-{82D09412-258A-22B1-2A2F-CABE766676EF}" dt="2023-11-29T17:44:16.076" v="918" actId="1076"/>
          <ac:spMkLst>
            <pc:docMk/>
            <pc:sldMk cId="109857222" sldId="256"/>
            <ac:spMk id="7" creationId="{CA4E25B4-E4AD-2F86-0143-81DB8927DFC4}"/>
          </ac:spMkLst>
        </pc:spChg>
        <pc:spChg chg="mod">
          <ac:chgData name="Toma, Eemi" userId="S::1760021626@cvs.k12.mi.us::0c508fed-9856-4108-9fdc-e016224aec9c" providerId="AD" clId="Web-{82D09412-258A-22B1-2A2F-CABE766676EF}" dt="2023-11-29T17:44:24.420" v="920" actId="1076"/>
          <ac:spMkLst>
            <pc:docMk/>
            <pc:sldMk cId="109857222" sldId="256"/>
            <ac:spMk id="8" creationId="{46B44A3F-5167-B3E7-D121-0CA120B8ED9A}"/>
          </ac:spMkLst>
        </pc:spChg>
        <pc:spChg chg="mod">
          <ac:chgData name="Toma, Eemi" userId="S::1760021626@cvs.k12.mi.us::0c508fed-9856-4108-9fdc-e016224aec9c" providerId="AD" clId="Web-{82D09412-258A-22B1-2A2F-CABE766676EF}" dt="2023-11-29T17:44:14.311" v="917" actId="20577"/>
          <ac:spMkLst>
            <pc:docMk/>
            <pc:sldMk cId="109857222" sldId="256"/>
            <ac:spMk id="11" creationId="{342DA78F-6AE3-3F3A-6B62-ABC6239E6EEF}"/>
          </ac:spMkLst>
        </pc:spChg>
      </pc:sldChg>
      <pc:sldChg chg="modSp mod setBg">
        <pc:chgData name="Toma, Eemi" userId="S::1760021626@cvs.k12.mi.us::0c508fed-9856-4108-9fdc-e016224aec9c" providerId="AD" clId="Web-{82D09412-258A-22B1-2A2F-CABE766676EF}" dt="2023-11-29T17:42:30.495" v="857" actId="1076"/>
        <pc:sldMkLst>
          <pc:docMk/>
          <pc:sldMk cId="3791907607" sldId="264"/>
        </pc:sldMkLst>
        <pc:spChg chg="mod">
          <ac:chgData name="Toma, Eemi" userId="S::1760021626@cvs.k12.mi.us::0c508fed-9856-4108-9fdc-e016224aec9c" providerId="AD" clId="Web-{82D09412-258A-22B1-2A2F-CABE766676EF}" dt="2023-11-29T17:42:26.479" v="856" actId="1076"/>
          <ac:spMkLst>
            <pc:docMk/>
            <pc:sldMk cId="3791907607" sldId="264"/>
            <ac:spMk id="8" creationId="{EFFB9C83-7DE3-9D77-3306-574C28B9E035}"/>
          </ac:spMkLst>
        </pc:spChg>
        <pc:spChg chg="mod">
          <ac:chgData name="Toma, Eemi" userId="S::1760021626@cvs.k12.mi.us::0c508fed-9856-4108-9fdc-e016224aec9c" providerId="AD" clId="Web-{82D09412-258A-22B1-2A2F-CABE766676EF}" dt="2023-11-29T17:42:18.776" v="854"/>
          <ac:spMkLst>
            <pc:docMk/>
            <pc:sldMk cId="3791907607" sldId="264"/>
            <ac:spMk id="11" creationId="{5173D27F-0C5A-1A82-7BED-909E26A875BD}"/>
          </ac:spMkLst>
        </pc:spChg>
        <pc:spChg chg="mod">
          <ac:chgData name="Toma, Eemi" userId="S::1760021626@cvs.k12.mi.us::0c508fed-9856-4108-9fdc-e016224aec9c" providerId="AD" clId="Web-{82D09412-258A-22B1-2A2F-CABE766676EF}" dt="2023-11-29T17:42:30.495" v="857" actId="1076"/>
          <ac:spMkLst>
            <pc:docMk/>
            <pc:sldMk cId="3791907607" sldId="264"/>
            <ac:spMk id="12" creationId="{C011E4C9-611D-0F30-A48E-293509A482A1}"/>
          </ac:spMkLst>
        </pc:spChg>
      </pc:sldChg>
      <pc:sldChg chg="addSp delSp modSp mod setBg">
        <pc:chgData name="Toma, Eemi" userId="S::1760021626@cvs.k12.mi.us::0c508fed-9856-4108-9fdc-e016224aec9c" providerId="AD" clId="Web-{82D09412-258A-22B1-2A2F-CABE766676EF}" dt="2023-11-29T17:35:30.107" v="697"/>
        <pc:sldMkLst>
          <pc:docMk/>
          <pc:sldMk cId="2367700163" sldId="267"/>
        </pc:sldMkLst>
        <pc:spChg chg="mod">
          <ac:chgData name="Toma, Eemi" userId="S::1760021626@cvs.k12.mi.us::0c508fed-9856-4108-9fdc-e016224aec9c" providerId="AD" clId="Web-{82D09412-258A-22B1-2A2F-CABE766676EF}" dt="2023-11-29T17:35:21.153" v="696"/>
          <ac:spMkLst>
            <pc:docMk/>
            <pc:sldMk cId="2367700163" sldId="267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82D09412-258A-22B1-2A2F-CABE766676EF}" dt="2023-11-29T16:20:27.593" v="129" actId="14100"/>
          <ac:spMkLst>
            <pc:docMk/>
            <pc:sldMk cId="2367700163" sldId="267"/>
            <ac:spMk id="8" creationId="{6C4D7462-49DB-157B-9897-BDB8BAFCB0E1}"/>
          </ac:spMkLst>
        </pc:spChg>
        <pc:picChg chg="add del mod">
          <ac:chgData name="Toma, Eemi" userId="S::1760021626@cvs.k12.mi.us::0c508fed-9856-4108-9fdc-e016224aec9c" providerId="AD" clId="Web-{82D09412-258A-22B1-2A2F-CABE766676EF}" dt="2023-11-29T16:10:35.538" v="2"/>
          <ac:picMkLst>
            <pc:docMk/>
            <pc:sldMk cId="2367700163" sldId="267"/>
            <ac:picMk id="3" creationId="{4D0189D4-9B91-5FA0-1E83-FC01B2DAE330}"/>
          </ac:picMkLst>
        </pc:picChg>
        <pc:picChg chg="add mod">
          <ac:chgData name="Toma, Eemi" userId="S::1760021626@cvs.k12.mi.us::0c508fed-9856-4108-9fdc-e016224aec9c" providerId="AD" clId="Web-{82D09412-258A-22B1-2A2F-CABE766676EF}" dt="2023-11-29T16:20:38.281" v="131" actId="1076"/>
          <ac:picMkLst>
            <pc:docMk/>
            <pc:sldMk cId="2367700163" sldId="267"/>
            <ac:picMk id="4" creationId="{1084C295-8733-2AAB-D55F-DF4FCE76DB03}"/>
          </ac:picMkLst>
        </pc:picChg>
      </pc:sldChg>
      <pc:sldChg chg="modSp del mod setBg">
        <pc:chgData name="Toma, Eemi" userId="S::1760021626@cvs.k12.mi.us::0c508fed-9856-4108-9fdc-e016224aec9c" providerId="AD" clId="Web-{82D09412-258A-22B1-2A2F-CABE766676EF}" dt="2023-11-29T17:41:36.181" v="849"/>
        <pc:sldMkLst>
          <pc:docMk/>
          <pc:sldMk cId="142337738" sldId="271"/>
        </pc:sldMkLst>
        <pc:spChg chg="mod">
          <ac:chgData name="Toma, Eemi" userId="S::1760021626@cvs.k12.mi.us::0c508fed-9856-4108-9fdc-e016224aec9c" providerId="AD" clId="Web-{82D09412-258A-22B1-2A2F-CABE766676EF}" dt="2023-11-29T17:39:04.535" v="749" actId="20577"/>
          <ac:spMkLst>
            <pc:docMk/>
            <pc:sldMk cId="142337738" sldId="271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82D09412-258A-22B1-2A2F-CABE766676EF}" dt="2023-11-29T17:39:58.303" v="836" actId="14100"/>
          <ac:spMkLst>
            <pc:docMk/>
            <pc:sldMk cId="142337738" sldId="271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82D09412-258A-22B1-2A2F-CABE766676EF}" dt="2023-11-29T17:40:31.163" v="848" actId="20577"/>
          <ac:spMkLst>
            <pc:docMk/>
            <pc:sldMk cId="142337738" sldId="271"/>
            <ac:spMk id="8" creationId="{6C4D7462-49DB-157B-9897-BDB8BAFCB0E1}"/>
          </ac:spMkLst>
        </pc:spChg>
        <pc:picChg chg="mod">
          <ac:chgData name="Toma, Eemi" userId="S::1760021626@cvs.k12.mi.us::0c508fed-9856-4108-9fdc-e016224aec9c" providerId="AD" clId="Web-{82D09412-258A-22B1-2A2F-CABE766676EF}" dt="2023-11-29T17:37:58.955" v="719" actId="14100"/>
          <ac:picMkLst>
            <pc:docMk/>
            <pc:sldMk cId="142337738" sldId="271"/>
            <ac:picMk id="3" creationId="{19D06B60-944C-6DE8-AFDC-4A52A9F50BF9}"/>
          </ac:picMkLst>
        </pc:picChg>
      </pc:sldChg>
      <pc:sldChg chg="modSp mod ord setBg">
        <pc:chgData name="Toma, Eemi" userId="S::1760021626@cvs.k12.mi.us::0c508fed-9856-4108-9fdc-e016224aec9c" providerId="AD" clId="Web-{82D09412-258A-22B1-2A2F-CABE766676EF}" dt="2023-11-29T17:36:26.499" v="705" actId="14100"/>
        <pc:sldMkLst>
          <pc:docMk/>
          <pc:sldMk cId="1765831106" sldId="272"/>
        </pc:sldMkLst>
        <pc:spChg chg="mod">
          <ac:chgData name="Toma, Eemi" userId="S::1760021626@cvs.k12.mi.us::0c508fed-9856-4108-9fdc-e016224aec9c" providerId="AD" clId="Web-{82D09412-258A-22B1-2A2F-CABE766676EF}" dt="2023-11-29T17:36:26.499" v="705" actId="14100"/>
          <ac:spMkLst>
            <pc:docMk/>
            <pc:sldMk cId="1765831106" sldId="272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82D09412-258A-22B1-2A2F-CABE766676EF}" dt="2023-11-29T17:11:54.827" v="396" actId="20577"/>
          <ac:spMkLst>
            <pc:docMk/>
            <pc:sldMk cId="1765831106" sldId="272"/>
            <ac:spMk id="8" creationId="{6C4D7462-49DB-157B-9897-BDB8BAFCB0E1}"/>
          </ac:spMkLst>
        </pc:spChg>
      </pc:sldChg>
      <pc:sldChg chg="modSp">
        <pc:chgData name="Toma, Eemi" userId="S::1760021626@cvs.k12.mi.us::0c508fed-9856-4108-9fdc-e016224aec9c" providerId="AD" clId="Web-{82D09412-258A-22B1-2A2F-CABE766676EF}" dt="2023-11-29T17:33:00.039" v="681" actId="20577"/>
        <pc:sldMkLst>
          <pc:docMk/>
          <pc:sldMk cId="1733646482" sldId="275"/>
        </pc:sldMkLst>
        <pc:spChg chg="mod">
          <ac:chgData name="Toma, Eemi" userId="S::1760021626@cvs.k12.mi.us::0c508fed-9856-4108-9fdc-e016224aec9c" providerId="AD" clId="Web-{82D09412-258A-22B1-2A2F-CABE766676EF}" dt="2023-11-29T17:33:00.039" v="681" actId="20577"/>
          <ac:spMkLst>
            <pc:docMk/>
            <pc:sldMk cId="1733646482" sldId="275"/>
            <ac:spMk id="4" creationId="{C3627E19-B34D-E1A3-FD6D-7F47A3F3286B}"/>
          </ac:spMkLst>
        </pc:spChg>
      </pc:sldChg>
      <pc:sldChg chg="modSp mod setBg">
        <pc:chgData name="Toma, Eemi" userId="S::1760021626@cvs.k12.mi.us::0c508fed-9856-4108-9fdc-e016224aec9c" providerId="AD" clId="Web-{82D09412-258A-22B1-2A2F-CABE766676EF}" dt="2023-11-29T17:42:05.525" v="852"/>
        <pc:sldMkLst>
          <pc:docMk/>
          <pc:sldMk cId="2281864302" sldId="285"/>
        </pc:sldMkLst>
        <pc:spChg chg="mod">
          <ac:chgData name="Toma, Eemi" userId="S::1760021626@cvs.k12.mi.us::0c508fed-9856-4108-9fdc-e016224aec9c" providerId="AD" clId="Web-{82D09412-258A-22B1-2A2F-CABE766676EF}" dt="2023-11-29T16:48:57.283" v="258" actId="20577"/>
          <ac:spMkLst>
            <pc:docMk/>
            <pc:sldMk cId="2281864302" sldId="285"/>
            <ac:spMk id="3" creationId="{04804898-22DF-1D03-312F-32806992A9E3}"/>
          </ac:spMkLst>
        </pc:spChg>
        <pc:spChg chg="mod">
          <ac:chgData name="Toma, Eemi" userId="S::1760021626@cvs.k12.mi.us::0c508fed-9856-4108-9fdc-e016224aec9c" providerId="AD" clId="Web-{82D09412-258A-22B1-2A2F-CABE766676EF}" dt="2023-11-29T17:41:54.119" v="850"/>
          <ac:spMkLst>
            <pc:docMk/>
            <pc:sldMk cId="2281864302" sldId="285"/>
            <ac:spMk id="6" creationId="{9C6C3D56-4FB3-4D83-DE6A-E34B375AA70E}"/>
          </ac:spMkLst>
        </pc:spChg>
        <pc:spChg chg="mod">
          <ac:chgData name="Toma, Eemi" userId="S::1760021626@cvs.k12.mi.us::0c508fed-9856-4108-9fdc-e016224aec9c" providerId="AD" clId="Web-{82D09412-258A-22B1-2A2F-CABE766676EF}" dt="2023-11-29T17:41:58.697" v="851"/>
          <ac:spMkLst>
            <pc:docMk/>
            <pc:sldMk cId="2281864302" sldId="285"/>
            <ac:spMk id="9" creationId="{BD7DDAF9-CF7F-2294-D3B6-E101664803D3}"/>
          </ac:spMkLst>
        </pc:spChg>
      </pc:sldChg>
      <pc:sldChg chg="modSp mod setBg">
        <pc:chgData name="Toma, Eemi" userId="S::1760021626@cvs.k12.mi.us::0c508fed-9856-4108-9fdc-e016224aec9c" providerId="AD" clId="Web-{82D09412-258A-22B1-2A2F-CABE766676EF}" dt="2023-11-29T17:42:40.620" v="859"/>
        <pc:sldMkLst>
          <pc:docMk/>
          <pc:sldMk cId="696835770" sldId="287"/>
        </pc:sldMkLst>
        <pc:spChg chg="mod">
          <ac:chgData name="Toma, Eemi" userId="S::1760021626@cvs.k12.mi.us::0c508fed-9856-4108-9fdc-e016224aec9c" providerId="AD" clId="Web-{82D09412-258A-22B1-2A2F-CABE766676EF}" dt="2023-11-29T17:42:37.433" v="858"/>
          <ac:spMkLst>
            <pc:docMk/>
            <pc:sldMk cId="696835770" sldId="287"/>
            <ac:spMk id="5" creationId="{4B1A8362-6F8B-6A52-9FF9-487B297C37F4}"/>
          </ac:spMkLst>
        </pc:spChg>
      </pc:sldChg>
      <pc:sldChg chg="delSp modSp">
        <pc:chgData name="Toma, Eemi" userId="S::1760021626@cvs.k12.mi.us::0c508fed-9856-4108-9fdc-e016224aec9c" providerId="AD" clId="Web-{82D09412-258A-22B1-2A2F-CABE766676EF}" dt="2023-11-29T17:34:36.683" v="695" actId="20577"/>
        <pc:sldMkLst>
          <pc:docMk/>
          <pc:sldMk cId="1935226444" sldId="290"/>
        </pc:sldMkLst>
        <pc:spChg chg="mod">
          <ac:chgData name="Toma, Eemi" userId="S::1760021626@cvs.k12.mi.us::0c508fed-9856-4108-9fdc-e016224aec9c" providerId="AD" clId="Web-{82D09412-258A-22B1-2A2F-CABE766676EF}" dt="2023-11-29T17:34:08.432" v="687" actId="1076"/>
          <ac:spMkLst>
            <pc:docMk/>
            <pc:sldMk cId="1935226444" sldId="290"/>
            <ac:spMk id="3" creationId="{51D448EA-23C4-88B1-4BEF-EB24FDB6E2F1}"/>
          </ac:spMkLst>
        </pc:spChg>
        <pc:spChg chg="mod">
          <ac:chgData name="Toma, Eemi" userId="S::1760021626@cvs.k12.mi.us::0c508fed-9856-4108-9fdc-e016224aec9c" providerId="AD" clId="Web-{82D09412-258A-22B1-2A2F-CABE766676EF}" dt="2023-11-29T17:34:28.308" v="691" actId="1076"/>
          <ac:spMkLst>
            <pc:docMk/>
            <pc:sldMk cId="1935226444" sldId="290"/>
            <ac:spMk id="4" creationId="{8F6FA99E-259C-F9C2-7FEC-4EDFDF761314}"/>
          </ac:spMkLst>
        </pc:spChg>
        <pc:spChg chg="del">
          <ac:chgData name="Toma, Eemi" userId="S::1760021626@cvs.k12.mi.us::0c508fed-9856-4108-9fdc-e016224aec9c" providerId="AD" clId="Web-{82D09412-258A-22B1-2A2F-CABE766676EF}" dt="2023-11-29T17:33:49.760" v="682"/>
          <ac:spMkLst>
            <pc:docMk/>
            <pc:sldMk cId="1935226444" sldId="290"/>
            <ac:spMk id="5" creationId="{DF05C168-5D24-B930-A5B1-4285FA344E70}"/>
          </ac:spMkLst>
        </pc:spChg>
        <pc:spChg chg="mod">
          <ac:chgData name="Toma, Eemi" userId="S::1760021626@cvs.k12.mi.us::0c508fed-9856-4108-9fdc-e016224aec9c" providerId="AD" clId="Web-{82D09412-258A-22B1-2A2F-CABE766676EF}" dt="2023-11-29T17:34:18.167" v="689" actId="1076"/>
          <ac:spMkLst>
            <pc:docMk/>
            <pc:sldMk cId="1935226444" sldId="290"/>
            <ac:spMk id="6" creationId="{780D7818-69EF-8E6B-F108-6B77E31C148E}"/>
          </ac:spMkLst>
        </pc:spChg>
        <pc:spChg chg="mod">
          <ac:chgData name="Toma, Eemi" userId="S::1760021626@cvs.k12.mi.us::0c508fed-9856-4108-9fdc-e016224aec9c" providerId="AD" clId="Web-{82D09412-258A-22B1-2A2F-CABE766676EF}" dt="2023-11-29T17:33:58.479" v="685" actId="1076"/>
          <ac:spMkLst>
            <pc:docMk/>
            <pc:sldMk cId="1935226444" sldId="290"/>
            <ac:spMk id="7" creationId="{CD56C64D-5F1E-4B0E-371C-9D0F1D4EC1C9}"/>
          </ac:spMkLst>
        </pc:spChg>
        <pc:spChg chg="del mod">
          <ac:chgData name="Toma, Eemi" userId="S::1760021626@cvs.k12.mi.us::0c508fed-9856-4108-9fdc-e016224aec9c" providerId="AD" clId="Web-{82D09412-258A-22B1-2A2F-CABE766676EF}" dt="2023-11-29T17:33:55.291" v="684"/>
          <ac:spMkLst>
            <pc:docMk/>
            <pc:sldMk cId="1935226444" sldId="290"/>
            <ac:spMk id="9" creationId="{916D194F-1251-27A5-23E1-921C880DC2B6}"/>
          </ac:spMkLst>
        </pc:spChg>
        <pc:spChg chg="mod">
          <ac:chgData name="Toma, Eemi" userId="S::1760021626@cvs.k12.mi.us::0c508fed-9856-4108-9fdc-e016224aec9c" providerId="AD" clId="Web-{82D09412-258A-22B1-2A2F-CABE766676EF}" dt="2023-11-29T17:34:04.823" v="686" actId="1076"/>
          <ac:spMkLst>
            <pc:docMk/>
            <pc:sldMk cId="1935226444" sldId="290"/>
            <ac:spMk id="11" creationId="{F00A9435-8743-C90E-3A47-D182E3355157}"/>
          </ac:spMkLst>
        </pc:spChg>
        <pc:spChg chg="mod">
          <ac:chgData name="Toma, Eemi" userId="S::1760021626@cvs.k12.mi.us::0c508fed-9856-4108-9fdc-e016224aec9c" providerId="AD" clId="Web-{82D09412-258A-22B1-2A2F-CABE766676EF}" dt="2023-11-29T17:34:36.683" v="695" actId="20577"/>
          <ac:spMkLst>
            <pc:docMk/>
            <pc:sldMk cId="1935226444" sldId="290"/>
            <ac:spMk id="14" creationId="{4892341C-F0FB-0667-1BCF-901C97E019CD}"/>
          </ac:spMkLst>
        </pc:spChg>
      </pc:sldChg>
      <pc:sldChg chg="addSp modSp">
        <pc:chgData name="Toma, Eemi" userId="S::1760021626@cvs.k12.mi.us::0c508fed-9856-4108-9fdc-e016224aec9c" providerId="AD" clId="Web-{82D09412-258A-22B1-2A2F-CABE766676EF}" dt="2023-11-29T17:11:42.202" v="393" actId="1076"/>
        <pc:sldMkLst>
          <pc:docMk/>
          <pc:sldMk cId="2279138467" sldId="292"/>
        </pc:sldMkLst>
        <pc:spChg chg="mod">
          <ac:chgData name="Toma, Eemi" userId="S::1760021626@cvs.k12.mi.us::0c508fed-9856-4108-9fdc-e016224aec9c" providerId="AD" clId="Web-{82D09412-258A-22B1-2A2F-CABE766676EF}" dt="2023-11-29T17:11:42.202" v="393" actId="1076"/>
          <ac:spMkLst>
            <pc:docMk/>
            <pc:sldMk cId="2279138467" sldId="292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82D09412-258A-22B1-2A2F-CABE766676EF}" dt="2023-11-29T17:11:39.061" v="392" actId="1076"/>
          <ac:spMkLst>
            <pc:docMk/>
            <pc:sldMk cId="2279138467" sldId="292"/>
            <ac:spMk id="8" creationId="{6C4D7462-49DB-157B-9897-BDB8BAFCB0E1}"/>
          </ac:spMkLst>
        </pc:spChg>
        <pc:picChg chg="add mod">
          <ac:chgData name="Toma, Eemi" userId="S::1760021626@cvs.k12.mi.us::0c508fed-9856-4108-9fdc-e016224aec9c" providerId="AD" clId="Web-{82D09412-258A-22B1-2A2F-CABE766676EF}" dt="2023-11-29T17:10:42.122" v="378" actId="1076"/>
          <ac:picMkLst>
            <pc:docMk/>
            <pc:sldMk cId="2279138467" sldId="292"/>
            <ac:picMk id="3" creationId="{2A204270-168E-14D4-4783-96BF70111B3B}"/>
          </ac:picMkLst>
        </pc:picChg>
      </pc:sldChg>
      <pc:sldChg chg="addSp modSp mod ord setBg">
        <pc:chgData name="Toma, Eemi" userId="S::1760021626@cvs.k12.mi.us::0c508fed-9856-4108-9fdc-e016224aec9c" providerId="AD" clId="Web-{82D09412-258A-22B1-2A2F-CABE766676EF}" dt="2023-11-29T17:35:48.592" v="699"/>
        <pc:sldMkLst>
          <pc:docMk/>
          <pc:sldMk cId="1928057022" sldId="293"/>
        </pc:sldMkLst>
        <pc:spChg chg="mod">
          <ac:chgData name="Toma, Eemi" userId="S::1760021626@cvs.k12.mi.us::0c508fed-9856-4108-9fdc-e016224aec9c" providerId="AD" clId="Web-{82D09412-258A-22B1-2A2F-CABE766676EF}" dt="2023-11-29T17:35:41.669" v="698"/>
          <ac:spMkLst>
            <pc:docMk/>
            <pc:sldMk cId="1928057022" sldId="293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82D09412-258A-22B1-2A2F-CABE766676EF}" dt="2023-11-29T17:14:31.442" v="405" actId="20577"/>
          <ac:spMkLst>
            <pc:docMk/>
            <pc:sldMk cId="1928057022" sldId="293"/>
            <ac:spMk id="8" creationId="{6C4D7462-49DB-157B-9897-BDB8BAFCB0E1}"/>
          </ac:spMkLst>
        </pc:spChg>
        <pc:picChg chg="add mod">
          <ac:chgData name="Toma, Eemi" userId="S::1760021626@cvs.k12.mi.us::0c508fed-9856-4108-9fdc-e016224aec9c" providerId="AD" clId="Web-{82D09412-258A-22B1-2A2F-CABE766676EF}" dt="2023-11-29T16:26:30.648" v="203" actId="1076"/>
          <ac:picMkLst>
            <pc:docMk/>
            <pc:sldMk cId="1928057022" sldId="293"/>
            <ac:picMk id="3" creationId="{4F0C13FB-76EF-293B-5FCD-A01A079DCED9}"/>
          </ac:picMkLst>
        </pc:picChg>
      </pc:sldChg>
      <pc:sldChg chg="modSp">
        <pc:chgData name="Toma, Eemi" userId="S::1760021626@cvs.k12.mi.us::0c508fed-9856-4108-9fdc-e016224aec9c" providerId="AD" clId="Web-{82D09412-258A-22B1-2A2F-CABE766676EF}" dt="2023-11-29T16:23:56.794" v="157" actId="20577"/>
        <pc:sldMkLst>
          <pc:docMk/>
          <pc:sldMk cId="2646733042" sldId="294"/>
        </pc:sldMkLst>
        <pc:spChg chg="mod">
          <ac:chgData name="Toma, Eemi" userId="S::1760021626@cvs.k12.mi.us::0c508fed-9856-4108-9fdc-e016224aec9c" providerId="AD" clId="Web-{82D09412-258A-22B1-2A2F-CABE766676EF}" dt="2023-11-29T16:23:56.794" v="157" actId="20577"/>
          <ac:spMkLst>
            <pc:docMk/>
            <pc:sldMk cId="2646733042" sldId="294"/>
            <ac:spMk id="8" creationId="{6C4D7462-49DB-157B-9897-BDB8BAFCB0E1}"/>
          </ac:spMkLst>
        </pc:spChg>
      </pc:sldChg>
      <pc:sldChg chg="addSp modSp">
        <pc:chgData name="Toma, Eemi" userId="S::1760021626@cvs.k12.mi.us::0c508fed-9856-4108-9fdc-e016224aec9c" providerId="AD" clId="Web-{82D09412-258A-22B1-2A2F-CABE766676EF}" dt="2023-11-29T17:19:23.623" v="485" actId="1076"/>
        <pc:sldMkLst>
          <pc:docMk/>
          <pc:sldMk cId="3124440396" sldId="295"/>
        </pc:sldMkLst>
        <pc:spChg chg="mod">
          <ac:chgData name="Toma, Eemi" userId="S::1760021626@cvs.k12.mi.us::0c508fed-9856-4108-9fdc-e016224aec9c" providerId="AD" clId="Web-{82D09412-258A-22B1-2A2F-CABE766676EF}" dt="2023-11-29T17:18:10.730" v="479" actId="20577"/>
          <ac:spMkLst>
            <pc:docMk/>
            <pc:sldMk cId="3124440396" sldId="295"/>
            <ac:spMk id="8" creationId="{6C4D7462-49DB-157B-9897-BDB8BAFCB0E1}"/>
          </ac:spMkLst>
        </pc:spChg>
        <pc:picChg chg="add mod">
          <ac:chgData name="Toma, Eemi" userId="S::1760021626@cvs.k12.mi.us::0c508fed-9856-4108-9fdc-e016224aec9c" providerId="AD" clId="Web-{82D09412-258A-22B1-2A2F-CABE766676EF}" dt="2023-11-29T17:19:23.623" v="485" actId="1076"/>
          <ac:picMkLst>
            <pc:docMk/>
            <pc:sldMk cId="3124440396" sldId="295"/>
            <ac:picMk id="3" creationId="{BFB8EE39-BC18-AC6A-8E9C-34D7F43CD0E1}"/>
          </ac:picMkLst>
        </pc:picChg>
      </pc:sldChg>
      <pc:sldChg chg="addSp delSp modSp">
        <pc:chgData name="Toma, Eemi" userId="S::1760021626@cvs.k12.mi.us::0c508fed-9856-4108-9fdc-e016224aec9c" providerId="AD" clId="Web-{82D09412-258A-22B1-2A2F-CABE766676EF}" dt="2023-11-29T17:07:56.741" v="361" actId="14100"/>
        <pc:sldMkLst>
          <pc:docMk/>
          <pc:sldMk cId="2008246346" sldId="296"/>
        </pc:sldMkLst>
        <pc:spChg chg="mod">
          <ac:chgData name="Toma, Eemi" userId="S::1760021626@cvs.k12.mi.us::0c508fed-9856-4108-9fdc-e016224aec9c" providerId="AD" clId="Web-{82D09412-258A-22B1-2A2F-CABE766676EF}" dt="2023-11-29T16:52:23.477" v="351" actId="20577"/>
          <ac:spMkLst>
            <pc:docMk/>
            <pc:sldMk cId="2008246346" sldId="296"/>
            <ac:spMk id="5" creationId="{925148CD-97C6-BCEC-6C9D-3A0EFC8F29EB}"/>
          </ac:spMkLst>
        </pc:spChg>
        <pc:spChg chg="del mod">
          <ac:chgData name="Toma, Eemi" userId="S::1760021626@cvs.k12.mi.us::0c508fed-9856-4108-9fdc-e016224aec9c" providerId="AD" clId="Web-{82D09412-258A-22B1-2A2F-CABE766676EF}" dt="2023-11-29T16:50:42.458" v="281"/>
          <ac:spMkLst>
            <pc:docMk/>
            <pc:sldMk cId="2008246346" sldId="296"/>
            <ac:spMk id="8" creationId="{6C4D7462-49DB-157B-9897-BDB8BAFCB0E1}"/>
          </ac:spMkLst>
        </pc:spChg>
        <pc:picChg chg="add mod modCrop">
          <ac:chgData name="Toma, Eemi" userId="S::1760021626@cvs.k12.mi.us::0c508fed-9856-4108-9fdc-e016224aec9c" providerId="AD" clId="Web-{82D09412-258A-22B1-2A2F-CABE766676EF}" dt="2023-11-29T17:07:56.741" v="361" actId="14100"/>
          <ac:picMkLst>
            <pc:docMk/>
            <pc:sldMk cId="2008246346" sldId="296"/>
            <ac:picMk id="3" creationId="{1F8935B1-85B8-D15E-5C8A-8EBE06F18613}"/>
          </ac:picMkLst>
        </pc:picChg>
      </pc:sldChg>
      <pc:sldChg chg="delSp modSp add mod replId setBg">
        <pc:chgData name="Toma, Eemi" userId="S::1760021626@cvs.k12.mi.us::0c508fed-9856-4108-9fdc-e016224aec9c" providerId="AD" clId="Web-{82D09412-258A-22B1-2A2F-CABE766676EF}" dt="2023-11-29T17:36:07.545" v="701"/>
        <pc:sldMkLst>
          <pc:docMk/>
          <pc:sldMk cId="1827542471" sldId="297"/>
        </pc:sldMkLst>
        <pc:spChg chg="mod">
          <ac:chgData name="Toma, Eemi" userId="S::1760021626@cvs.k12.mi.us::0c508fed-9856-4108-9fdc-e016224aec9c" providerId="AD" clId="Web-{82D09412-258A-22B1-2A2F-CABE766676EF}" dt="2023-11-29T17:20:56.860" v="499" actId="20577"/>
          <ac:spMkLst>
            <pc:docMk/>
            <pc:sldMk cId="1827542471" sldId="297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82D09412-258A-22B1-2A2F-CABE766676EF}" dt="2023-11-29T17:35:56.951" v="700"/>
          <ac:spMkLst>
            <pc:docMk/>
            <pc:sldMk cId="1827542471" sldId="297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82D09412-258A-22B1-2A2F-CABE766676EF}" dt="2023-11-29T17:25:06.399" v="565" actId="20577"/>
          <ac:spMkLst>
            <pc:docMk/>
            <pc:sldMk cId="1827542471" sldId="297"/>
            <ac:spMk id="8" creationId="{6C4D7462-49DB-157B-9897-BDB8BAFCB0E1}"/>
          </ac:spMkLst>
        </pc:spChg>
        <pc:picChg chg="del">
          <ac:chgData name="Toma, Eemi" userId="S::1760021626@cvs.k12.mi.us::0c508fed-9856-4108-9fdc-e016224aec9c" providerId="AD" clId="Web-{82D09412-258A-22B1-2A2F-CABE766676EF}" dt="2023-11-29T17:23:03.474" v="538"/>
          <ac:picMkLst>
            <pc:docMk/>
            <pc:sldMk cId="1827542471" sldId="297"/>
            <ac:picMk id="3" creationId="{BFB8EE39-BC18-AC6A-8E9C-34D7F43CD0E1}"/>
          </ac:picMkLst>
        </pc:picChg>
      </pc:sldChg>
      <pc:sldChg chg="addSp delSp modSp add replId">
        <pc:chgData name="Toma, Eemi" userId="S::1760021626@cvs.k12.mi.us::0c508fed-9856-4108-9fdc-e016224aec9c" providerId="AD" clId="Web-{82D09412-258A-22B1-2A2F-CABE766676EF}" dt="2023-11-29T17:32:31.492" v="678" actId="20577"/>
        <pc:sldMkLst>
          <pc:docMk/>
          <pc:sldMk cId="347126249" sldId="298"/>
        </pc:sldMkLst>
        <pc:spChg chg="mod">
          <ac:chgData name="Toma, Eemi" userId="S::1760021626@cvs.k12.mi.us::0c508fed-9856-4108-9fdc-e016224aec9c" providerId="AD" clId="Web-{82D09412-258A-22B1-2A2F-CABE766676EF}" dt="2023-11-29T17:30:31.269" v="645" actId="1076"/>
          <ac:spMkLst>
            <pc:docMk/>
            <pc:sldMk cId="347126249" sldId="298"/>
            <ac:spMk id="4" creationId="{D9D3E9EA-30A3-7843-1AE3-DD27CACC750C}"/>
          </ac:spMkLst>
        </pc:spChg>
        <pc:spChg chg="mod">
          <ac:chgData name="Toma, Eemi" userId="S::1760021626@cvs.k12.mi.us::0c508fed-9856-4108-9fdc-e016224aec9c" providerId="AD" clId="Web-{82D09412-258A-22B1-2A2F-CABE766676EF}" dt="2023-11-29T17:27:40.998" v="571" actId="20577"/>
          <ac:spMkLst>
            <pc:docMk/>
            <pc:sldMk cId="347126249" sldId="298"/>
            <ac:spMk id="7" creationId="{CA4E25B4-E4AD-2F86-0143-81DB8927DFC4}"/>
          </ac:spMkLst>
        </pc:spChg>
        <pc:spChg chg="mod">
          <ac:chgData name="Toma, Eemi" userId="S::1760021626@cvs.k12.mi.us::0c508fed-9856-4108-9fdc-e016224aec9c" providerId="AD" clId="Web-{82D09412-258A-22B1-2A2F-CABE766676EF}" dt="2023-11-29T17:32:31.492" v="678" actId="20577"/>
          <ac:spMkLst>
            <pc:docMk/>
            <pc:sldMk cId="347126249" sldId="298"/>
            <ac:spMk id="11" creationId="{342DA78F-6AE3-3F3A-6B62-ABC6239E6EEF}"/>
          </ac:spMkLst>
        </pc:spChg>
        <pc:spChg chg="mod">
          <ac:chgData name="Toma, Eemi" userId="S::1760021626@cvs.k12.mi.us::0c508fed-9856-4108-9fdc-e016224aec9c" providerId="AD" clId="Web-{82D09412-258A-22B1-2A2F-CABE766676EF}" dt="2023-11-29T17:27:44.186" v="573" actId="20577"/>
          <ac:spMkLst>
            <pc:docMk/>
            <pc:sldMk cId="347126249" sldId="298"/>
            <ac:spMk id="12" creationId="{4E714A9C-7B17-5A65-2511-C6F065A2D153}"/>
          </ac:spMkLst>
        </pc:spChg>
        <pc:picChg chg="add mod modCrop">
          <ac:chgData name="Toma, Eemi" userId="S::1760021626@cvs.k12.mi.us::0c508fed-9856-4108-9fdc-e016224aec9c" providerId="AD" clId="Web-{82D09412-258A-22B1-2A2F-CABE766676EF}" dt="2023-11-29T17:31:18.802" v="649" actId="1076"/>
          <ac:picMkLst>
            <pc:docMk/>
            <pc:sldMk cId="347126249" sldId="298"/>
            <ac:picMk id="2" creationId="{4AE3C7CD-7384-5233-35C5-344E1A44425D}"/>
          </ac:picMkLst>
        </pc:picChg>
        <pc:picChg chg="del">
          <ac:chgData name="Toma, Eemi" userId="S::1760021626@cvs.k12.mi.us::0c508fed-9856-4108-9fdc-e016224aec9c" providerId="AD" clId="Web-{82D09412-258A-22B1-2A2F-CABE766676EF}" dt="2023-11-29T17:28:25.296" v="639"/>
          <ac:picMkLst>
            <pc:docMk/>
            <pc:sldMk cId="347126249" sldId="298"/>
            <ac:picMk id="5" creationId="{2D5D9C8A-836E-0E5B-9C92-4659D362C8A4}"/>
          </ac:picMkLst>
        </pc:picChg>
      </pc:sldChg>
    </pc:docChg>
  </pc:docChgLst>
  <pc:docChgLst>
    <pc:chgData name="Koneval, McKenna" userId="S::1760002948@cvs.k12.mi.us::689ee933-f984-4137-a0d2-221618aca614" providerId="AD" clId="Web-{EF7A9E9A-1AF9-A133-C819-44EF72502FA8}"/>
    <pc:docChg chg="modSld">
      <pc:chgData name="Koneval, McKenna" userId="S::1760002948@cvs.k12.mi.us::689ee933-f984-4137-a0d2-221618aca614" providerId="AD" clId="Web-{EF7A9E9A-1AF9-A133-C819-44EF72502FA8}" dt="2023-12-05T00:47:21.837" v="174" actId="1076"/>
      <pc:docMkLst>
        <pc:docMk/>
      </pc:docMkLst>
      <pc:sldChg chg="modSp">
        <pc:chgData name="Koneval, McKenna" userId="S::1760002948@cvs.k12.mi.us::689ee933-f984-4137-a0d2-221618aca614" providerId="AD" clId="Web-{EF7A9E9A-1AF9-A133-C819-44EF72502FA8}" dt="2023-12-05T00:33:30.369" v="10" actId="20577"/>
        <pc:sldMkLst>
          <pc:docMk/>
          <pc:sldMk cId="109857222" sldId="256"/>
        </pc:sldMkLst>
        <pc:spChg chg="mod">
          <ac:chgData name="Koneval, McKenna" userId="S::1760002948@cvs.k12.mi.us::689ee933-f984-4137-a0d2-221618aca614" providerId="AD" clId="Web-{EF7A9E9A-1AF9-A133-C819-44EF72502FA8}" dt="2023-12-05T00:33:05.603" v="4" actId="1076"/>
          <ac:spMkLst>
            <pc:docMk/>
            <pc:sldMk cId="109857222" sldId="256"/>
            <ac:spMk id="11" creationId="{342DA78F-6AE3-3F3A-6B62-ABC6239E6EEF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3:30.369" v="10" actId="20577"/>
          <ac:spMkLst>
            <pc:docMk/>
            <pc:sldMk cId="109857222" sldId="256"/>
            <ac:spMk id="12" creationId="{4E714A9C-7B17-5A65-2511-C6F065A2D153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34:15.370" v="11" actId="1076"/>
        <pc:sldMkLst>
          <pc:docMk/>
          <pc:sldMk cId="1774220828" sldId="261"/>
        </pc:sldMkLst>
        <pc:spChg chg="mod">
          <ac:chgData name="Koneval, McKenna" userId="S::1760002948@cvs.k12.mi.us::689ee933-f984-4137-a0d2-221618aca614" providerId="AD" clId="Web-{EF7A9E9A-1AF9-A133-C819-44EF72502FA8}" dt="2023-12-05T00:34:15.370" v="11" actId="1076"/>
          <ac:spMkLst>
            <pc:docMk/>
            <pc:sldMk cId="1774220828" sldId="261"/>
            <ac:spMk id="4" creationId="{8886D9E9-4C97-87F8-730A-1B856D7BE012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36:00.921" v="24" actId="1076"/>
        <pc:sldMkLst>
          <pc:docMk/>
          <pc:sldMk cId="1351353204" sldId="265"/>
        </pc:sldMkLst>
        <pc:spChg chg="mod">
          <ac:chgData name="Koneval, McKenna" userId="S::1760002948@cvs.k12.mi.us::689ee933-f984-4137-a0d2-221618aca614" providerId="AD" clId="Web-{EF7A9E9A-1AF9-A133-C819-44EF72502FA8}" dt="2023-12-05T00:35:57.890" v="23" actId="1076"/>
          <ac:spMkLst>
            <pc:docMk/>
            <pc:sldMk cId="1351353204" sldId="265"/>
            <ac:spMk id="11" creationId="{F00A9435-8743-C90E-3A47-D182E3355157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5:54.499" v="22" actId="1076"/>
          <ac:spMkLst>
            <pc:docMk/>
            <pc:sldMk cId="1351353204" sldId="265"/>
            <ac:spMk id="12" creationId="{7A9F153D-3604-56F3-1647-5E709CEB5FB6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6:00.921" v="24" actId="1076"/>
          <ac:spMkLst>
            <pc:docMk/>
            <pc:sldMk cId="1351353204" sldId="265"/>
            <ac:spMk id="14" creationId="{4892341C-F0FB-0667-1BCF-901C97E019CD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40:52.682" v="91" actId="1076"/>
        <pc:sldMkLst>
          <pc:docMk/>
          <pc:sldMk cId="2367700163" sldId="267"/>
        </pc:sldMkLst>
        <pc:spChg chg="mod">
          <ac:chgData name="Koneval, McKenna" userId="S::1760002948@cvs.k12.mi.us::689ee933-f984-4137-a0d2-221618aca614" providerId="AD" clId="Web-{EF7A9E9A-1AF9-A133-C819-44EF72502FA8}" dt="2023-12-05T00:40:52.682" v="91" actId="1076"/>
          <ac:spMkLst>
            <pc:docMk/>
            <pc:sldMk cId="2367700163" sldId="267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9:43.117" v="77" actId="1076"/>
          <ac:spMkLst>
            <pc:docMk/>
            <pc:sldMk cId="2367700163" sldId="267"/>
            <ac:spMk id="5" creationId="{925148CD-97C6-BCEC-6C9D-3A0EFC8F29EB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9:46.382" v="78" actId="1076"/>
          <ac:spMkLst>
            <pc:docMk/>
            <pc:sldMk cId="2367700163" sldId="267"/>
            <ac:spMk id="8" creationId="{6C4D7462-49DB-157B-9897-BDB8BAFCB0E1}"/>
          </ac:spMkLst>
        </pc:spChg>
        <pc:picChg chg="mod">
          <ac:chgData name="Koneval, McKenna" userId="S::1760002948@cvs.k12.mi.us::689ee933-f984-4137-a0d2-221618aca614" providerId="AD" clId="Web-{EF7A9E9A-1AF9-A133-C819-44EF72502FA8}" dt="2023-12-05T00:39:49.258" v="79" actId="1076"/>
          <ac:picMkLst>
            <pc:docMk/>
            <pc:sldMk cId="2367700163" sldId="267"/>
            <ac:picMk id="4" creationId="{1084C295-8733-2AAB-D55F-DF4FCE76DB03}"/>
          </ac:picMkLst>
        </pc:picChg>
      </pc:sldChg>
      <pc:sldChg chg="modSp">
        <pc:chgData name="Koneval, McKenna" userId="S::1760002948@cvs.k12.mi.us::689ee933-f984-4137-a0d2-221618aca614" providerId="AD" clId="Web-{EF7A9E9A-1AF9-A133-C819-44EF72502FA8}" dt="2023-12-05T00:45:04.113" v="160" actId="1076"/>
        <pc:sldMkLst>
          <pc:docMk/>
          <pc:sldMk cId="1765831106" sldId="272"/>
        </pc:sldMkLst>
        <pc:spChg chg="mod">
          <ac:chgData name="Koneval, McKenna" userId="S::1760002948@cvs.k12.mi.us::689ee933-f984-4137-a0d2-221618aca614" providerId="AD" clId="Web-{EF7A9E9A-1AF9-A133-C819-44EF72502FA8}" dt="2023-12-05T00:45:01.800" v="159" actId="1076"/>
          <ac:spMkLst>
            <pc:docMk/>
            <pc:sldMk cId="1765831106" sldId="272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4:54.097" v="157" actId="1076"/>
          <ac:spMkLst>
            <pc:docMk/>
            <pc:sldMk cId="1765831106" sldId="272"/>
            <ac:spMk id="5" creationId="{925148CD-97C6-BCEC-6C9D-3A0EFC8F29EB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4:58.019" v="158" actId="1076"/>
          <ac:spMkLst>
            <pc:docMk/>
            <pc:sldMk cId="1765831106" sldId="272"/>
            <ac:spMk id="8" creationId="{6C4D7462-49DB-157B-9897-BDB8BAFCB0E1}"/>
          </ac:spMkLst>
        </pc:spChg>
        <pc:picChg chg="mod">
          <ac:chgData name="Koneval, McKenna" userId="S::1760002948@cvs.k12.mi.us::689ee933-f984-4137-a0d2-221618aca614" providerId="AD" clId="Web-{EF7A9E9A-1AF9-A133-C819-44EF72502FA8}" dt="2023-12-05T00:45:04.113" v="160" actId="1076"/>
          <ac:picMkLst>
            <pc:docMk/>
            <pc:sldMk cId="1765831106" sldId="272"/>
            <ac:picMk id="3" creationId="{E1FF7929-468A-81F1-6E82-9C9648F58352}"/>
          </ac:picMkLst>
        </pc:picChg>
      </pc:sldChg>
      <pc:sldChg chg="modSp">
        <pc:chgData name="Koneval, McKenna" userId="S::1760002948@cvs.k12.mi.us::689ee933-f984-4137-a0d2-221618aca614" providerId="AD" clId="Web-{EF7A9E9A-1AF9-A133-C819-44EF72502FA8}" dt="2023-12-05T00:34:25.214" v="12" actId="1076"/>
        <pc:sldMkLst>
          <pc:docMk/>
          <pc:sldMk cId="210093545" sldId="289"/>
        </pc:sldMkLst>
        <pc:spChg chg="mod">
          <ac:chgData name="Koneval, McKenna" userId="S::1760002948@cvs.k12.mi.us::689ee933-f984-4137-a0d2-221618aca614" providerId="AD" clId="Web-{EF7A9E9A-1AF9-A133-C819-44EF72502FA8}" dt="2023-12-05T00:34:25.214" v="12" actId="1076"/>
          <ac:spMkLst>
            <pc:docMk/>
            <pc:sldMk cId="210093545" sldId="289"/>
            <ac:spMk id="8" creationId="{B8146C32-4AE4-5127-30AA-8370E3F3AD85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35:22.935" v="21" actId="1076"/>
        <pc:sldMkLst>
          <pc:docMk/>
          <pc:sldMk cId="1935226444" sldId="290"/>
        </pc:sldMkLst>
        <pc:spChg chg="mod">
          <ac:chgData name="Koneval, McKenna" userId="S::1760002948@cvs.k12.mi.us::689ee933-f984-4137-a0d2-221618aca614" providerId="AD" clId="Web-{EF7A9E9A-1AF9-A133-C819-44EF72502FA8}" dt="2023-12-05T00:35:03.794" v="16" actId="1076"/>
          <ac:spMkLst>
            <pc:docMk/>
            <pc:sldMk cId="1935226444" sldId="290"/>
            <ac:spMk id="3" creationId="{51D448EA-23C4-88B1-4BEF-EB24FDB6E2F1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5:12.076" v="18" actId="1076"/>
          <ac:spMkLst>
            <pc:docMk/>
            <pc:sldMk cId="1935226444" sldId="290"/>
            <ac:spMk id="4" creationId="{8F6FA99E-259C-F9C2-7FEC-4EDFDF761314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5:17.185" v="20" actId="1076"/>
          <ac:spMkLst>
            <pc:docMk/>
            <pc:sldMk cId="1935226444" sldId="290"/>
            <ac:spMk id="6" creationId="{780D7818-69EF-8E6B-F108-6B77E31C148E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4:50.450" v="14" actId="1076"/>
          <ac:spMkLst>
            <pc:docMk/>
            <pc:sldMk cId="1935226444" sldId="290"/>
            <ac:spMk id="7" creationId="{CD56C64D-5F1E-4B0E-371C-9D0F1D4EC1C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5:09.075" v="17" actId="1076"/>
          <ac:spMkLst>
            <pc:docMk/>
            <pc:sldMk cId="1935226444" sldId="290"/>
            <ac:spMk id="11" creationId="{F00A9435-8743-C90E-3A47-D182E3355157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5:22.935" v="21" actId="1076"/>
          <ac:spMkLst>
            <pc:docMk/>
            <pc:sldMk cId="1935226444" sldId="290"/>
            <ac:spMk id="14" creationId="{4892341C-F0FB-0667-1BCF-901C97E019CD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34:32.527" v="13" actId="1076"/>
        <pc:sldMkLst>
          <pc:docMk/>
          <pc:sldMk cId="4114895646" sldId="291"/>
        </pc:sldMkLst>
        <pc:spChg chg="mod">
          <ac:chgData name="Koneval, McKenna" userId="S::1760002948@cvs.k12.mi.us::689ee933-f984-4137-a0d2-221618aca614" providerId="AD" clId="Web-{EF7A9E9A-1AF9-A133-C819-44EF72502FA8}" dt="2023-12-05T00:34:32.527" v="13" actId="1076"/>
          <ac:spMkLst>
            <pc:docMk/>
            <pc:sldMk cId="4114895646" sldId="291"/>
            <ac:spMk id="10" creationId="{30532E37-3CDF-FA97-3FBA-18B8A517BC23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43:42.141" v="124" actId="1076"/>
        <pc:sldMkLst>
          <pc:docMk/>
          <pc:sldMk cId="1928057022" sldId="293"/>
        </pc:sldMkLst>
        <pc:spChg chg="mod">
          <ac:chgData name="Koneval, McKenna" userId="S::1760002948@cvs.k12.mi.us::689ee933-f984-4137-a0d2-221618aca614" providerId="AD" clId="Web-{EF7A9E9A-1AF9-A133-C819-44EF72502FA8}" dt="2023-12-05T00:43:37.422" v="122" actId="1076"/>
          <ac:spMkLst>
            <pc:docMk/>
            <pc:sldMk cId="1928057022" sldId="293"/>
            <ac:spMk id="2" creationId="{549B2DBC-3F10-28E1-67CD-684A4CED31D9}"/>
          </ac:spMkLst>
        </pc:spChg>
        <pc:picChg chg="mod">
          <ac:chgData name="Koneval, McKenna" userId="S::1760002948@cvs.k12.mi.us::689ee933-f984-4137-a0d2-221618aca614" providerId="AD" clId="Web-{EF7A9E9A-1AF9-A133-C819-44EF72502FA8}" dt="2023-12-05T00:43:42.141" v="124" actId="1076"/>
          <ac:picMkLst>
            <pc:docMk/>
            <pc:sldMk cId="1928057022" sldId="293"/>
            <ac:picMk id="3" creationId="{4F0C13FB-76EF-293B-5FCD-A01A079DCED9}"/>
          </ac:picMkLst>
        </pc:picChg>
      </pc:sldChg>
      <pc:sldChg chg="modSp">
        <pc:chgData name="Koneval, McKenna" userId="S::1760002948@cvs.k12.mi.us::689ee933-f984-4137-a0d2-221618aca614" providerId="AD" clId="Web-{EF7A9E9A-1AF9-A133-C819-44EF72502FA8}" dt="2023-12-05T00:41:48.887" v="101" actId="1076"/>
        <pc:sldMkLst>
          <pc:docMk/>
          <pc:sldMk cId="2646733042" sldId="294"/>
        </pc:sldMkLst>
        <pc:spChg chg="mod">
          <ac:chgData name="Koneval, McKenna" userId="S::1760002948@cvs.k12.mi.us::689ee933-f984-4137-a0d2-221618aca614" providerId="AD" clId="Web-{EF7A9E9A-1AF9-A133-C819-44EF72502FA8}" dt="2023-12-05T00:41:38.215" v="98" actId="1076"/>
          <ac:spMkLst>
            <pc:docMk/>
            <pc:sldMk cId="2646733042" sldId="294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1:43.340" v="99" actId="1076"/>
          <ac:spMkLst>
            <pc:docMk/>
            <pc:sldMk cId="2646733042" sldId="294"/>
            <ac:spMk id="5" creationId="{925148CD-97C6-BCEC-6C9D-3A0EFC8F29EB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1:46.731" v="100" actId="1076"/>
          <ac:spMkLst>
            <pc:docMk/>
            <pc:sldMk cId="2646733042" sldId="294"/>
            <ac:spMk id="8" creationId="{6C4D7462-49DB-157B-9897-BDB8BAFCB0E1}"/>
          </ac:spMkLst>
        </pc:spChg>
        <pc:picChg chg="mod modCrop">
          <ac:chgData name="Koneval, McKenna" userId="S::1760002948@cvs.k12.mi.us::689ee933-f984-4137-a0d2-221618aca614" providerId="AD" clId="Web-{EF7A9E9A-1AF9-A133-C819-44EF72502FA8}" dt="2023-12-05T00:41:48.887" v="101" actId="1076"/>
          <ac:picMkLst>
            <pc:docMk/>
            <pc:sldMk cId="2646733042" sldId="294"/>
            <ac:picMk id="3" creationId="{65FF23DE-0160-9266-E44D-964894A8F49C}"/>
          </ac:picMkLst>
        </pc:picChg>
      </pc:sldChg>
      <pc:sldChg chg="modSp">
        <pc:chgData name="Koneval, McKenna" userId="S::1760002948@cvs.k12.mi.us::689ee933-f984-4137-a0d2-221618aca614" providerId="AD" clId="Web-{EF7A9E9A-1AF9-A133-C819-44EF72502FA8}" dt="2023-12-05T00:43:21.468" v="121" actId="1076"/>
        <pc:sldMkLst>
          <pc:docMk/>
          <pc:sldMk cId="3124440396" sldId="295"/>
        </pc:sldMkLst>
        <pc:spChg chg="mod">
          <ac:chgData name="Koneval, McKenna" userId="S::1760002948@cvs.k12.mi.us::689ee933-f984-4137-a0d2-221618aca614" providerId="AD" clId="Web-{EF7A9E9A-1AF9-A133-C819-44EF72502FA8}" dt="2023-12-05T00:43:21.468" v="121" actId="1076"/>
          <ac:spMkLst>
            <pc:docMk/>
            <pc:sldMk cId="3124440396" sldId="295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3:09.968" v="118" actId="1076"/>
          <ac:spMkLst>
            <pc:docMk/>
            <pc:sldMk cId="3124440396" sldId="295"/>
            <ac:spMk id="5" creationId="{925148CD-97C6-BCEC-6C9D-3A0EFC8F29EB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43:59.860" v="127" actId="1076"/>
        <pc:sldMkLst>
          <pc:docMk/>
          <pc:sldMk cId="2008246346" sldId="296"/>
        </pc:sldMkLst>
        <pc:spChg chg="mod">
          <ac:chgData name="Koneval, McKenna" userId="S::1760002948@cvs.k12.mi.us::689ee933-f984-4137-a0d2-221618aca614" providerId="AD" clId="Web-{EF7A9E9A-1AF9-A133-C819-44EF72502FA8}" dt="2023-12-05T00:43:59.860" v="127" actId="1076"/>
          <ac:spMkLst>
            <pc:docMk/>
            <pc:sldMk cId="2008246346" sldId="296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3:55.485" v="126" actId="1076"/>
          <ac:spMkLst>
            <pc:docMk/>
            <pc:sldMk cId="2008246346" sldId="296"/>
            <ac:spMk id="5" creationId="{925148CD-97C6-BCEC-6C9D-3A0EFC8F29EB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44:19.971" v="132" actId="1076"/>
        <pc:sldMkLst>
          <pc:docMk/>
          <pc:sldMk cId="1827542471" sldId="297"/>
        </pc:sldMkLst>
        <pc:spChg chg="mod">
          <ac:chgData name="Koneval, McKenna" userId="S::1760002948@cvs.k12.mi.us::689ee933-f984-4137-a0d2-221618aca614" providerId="AD" clId="Web-{EF7A9E9A-1AF9-A133-C819-44EF72502FA8}" dt="2023-12-05T00:44:10.064" v="129" actId="1076"/>
          <ac:spMkLst>
            <pc:docMk/>
            <pc:sldMk cId="1827542471" sldId="297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4:19.971" v="132" actId="1076"/>
          <ac:spMkLst>
            <pc:docMk/>
            <pc:sldMk cId="1827542471" sldId="297"/>
            <ac:spMk id="5" creationId="{925148CD-97C6-BCEC-6C9D-3A0EFC8F29EB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4:17.783" v="131" actId="1076"/>
          <ac:spMkLst>
            <pc:docMk/>
            <pc:sldMk cId="1827542471" sldId="297"/>
            <ac:spMk id="8" creationId="{6C4D7462-49DB-157B-9897-BDB8BAFCB0E1}"/>
          </ac:spMkLst>
        </pc:spChg>
        <pc:picChg chg="mod">
          <ac:chgData name="Koneval, McKenna" userId="S::1760002948@cvs.k12.mi.us::689ee933-f984-4137-a0d2-221618aca614" providerId="AD" clId="Web-{EF7A9E9A-1AF9-A133-C819-44EF72502FA8}" dt="2023-12-05T00:44:13.283" v="130" actId="1076"/>
          <ac:picMkLst>
            <pc:docMk/>
            <pc:sldMk cId="1827542471" sldId="297"/>
            <ac:picMk id="3" creationId="{6CF242DA-21EB-A461-69C6-12579E74007D}"/>
          </ac:picMkLst>
        </pc:picChg>
      </pc:sldChg>
      <pc:sldChg chg="modSp">
        <pc:chgData name="Koneval, McKenna" userId="S::1760002948@cvs.k12.mi.us::689ee933-f984-4137-a0d2-221618aca614" providerId="AD" clId="Web-{EF7A9E9A-1AF9-A133-C819-44EF72502FA8}" dt="2023-12-05T00:32:34.710" v="0" actId="1076"/>
        <pc:sldMkLst>
          <pc:docMk/>
          <pc:sldMk cId="347126249" sldId="298"/>
        </pc:sldMkLst>
        <pc:spChg chg="mod">
          <ac:chgData name="Koneval, McKenna" userId="S::1760002948@cvs.k12.mi.us::689ee933-f984-4137-a0d2-221618aca614" providerId="AD" clId="Web-{EF7A9E9A-1AF9-A133-C819-44EF72502FA8}" dt="2023-12-05T00:32:34.710" v="0" actId="1076"/>
          <ac:spMkLst>
            <pc:docMk/>
            <pc:sldMk cId="347126249" sldId="298"/>
            <ac:spMk id="11" creationId="{342DA78F-6AE3-3F3A-6B62-ABC6239E6EEF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41:03.370" v="92" actId="1076"/>
        <pc:sldMkLst>
          <pc:docMk/>
          <pc:sldMk cId="309183264" sldId="299"/>
        </pc:sldMkLst>
        <pc:spChg chg="mod">
          <ac:chgData name="Koneval, McKenna" userId="S::1760002948@cvs.k12.mi.us::689ee933-f984-4137-a0d2-221618aca614" providerId="AD" clId="Web-{EF7A9E9A-1AF9-A133-C819-44EF72502FA8}" dt="2023-12-05T00:41:03.370" v="92" actId="1076"/>
          <ac:spMkLst>
            <pc:docMk/>
            <pc:sldMk cId="309183264" sldId="299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9:30.835" v="75" actId="1076"/>
          <ac:spMkLst>
            <pc:docMk/>
            <pc:sldMk cId="309183264" sldId="299"/>
            <ac:spMk id="5" creationId="{925148CD-97C6-BCEC-6C9D-3A0EFC8F29EB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9:35.101" v="76" actId="1076"/>
          <ac:spMkLst>
            <pc:docMk/>
            <pc:sldMk cId="309183264" sldId="299"/>
            <ac:spMk id="8" creationId="{6C4D7462-49DB-157B-9897-BDB8BAFCB0E1}"/>
          </ac:spMkLst>
        </pc:spChg>
        <pc:picChg chg="mod">
          <ac:chgData name="Koneval, McKenna" userId="S::1760002948@cvs.k12.mi.us::689ee933-f984-4137-a0d2-221618aca614" providerId="AD" clId="Web-{EF7A9E9A-1AF9-A133-C819-44EF72502FA8}" dt="2023-12-05T00:38:45.021" v="63" actId="1076"/>
          <ac:picMkLst>
            <pc:docMk/>
            <pc:sldMk cId="309183264" sldId="299"/>
            <ac:picMk id="3" creationId="{E5A717CF-4BBC-9C6C-4CA0-925CE6E5398C}"/>
          </ac:picMkLst>
        </pc:picChg>
      </pc:sldChg>
      <pc:sldChg chg="modSp">
        <pc:chgData name="Koneval, McKenna" userId="S::1760002948@cvs.k12.mi.us::689ee933-f984-4137-a0d2-221618aca614" providerId="AD" clId="Web-{EF7A9E9A-1AF9-A133-C819-44EF72502FA8}" dt="2023-12-05T00:41:55.997" v="102" actId="1076"/>
        <pc:sldMkLst>
          <pc:docMk/>
          <pc:sldMk cId="3621207205" sldId="300"/>
        </pc:sldMkLst>
        <pc:spChg chg="mod">
          <ac:chgData name="Koneval, McKenna" userId="S::1760002948@cvs.k12.mi.us::689ee933-f984-4137-a0d2-221618aca614" providerId="AD" clId="Web-{EF7A9E9A-1AF9-A133-C819-44EF72502FA8}" dt="2023-12-05T00:41:55.997" v="102" actId="1076"/>
          <ac:spMkLst>
            <pc:docMk/>
            <pc:sldMk cId="3621207205" sldId="300"/>
            <ac:spMk id="5" creationId="{925148CD-97C6-BCEC-6C9D-3A0EFC8F29EB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42:45.686" v="113" actId="1076"/>
        <pc:sldMkLst>
          <pc:docMk/>
          <pc:sldMk cId="1089503992" sldId="301"/>
        </pc:sldMkLst>
        <pc:spChg chg="mod">
          <ac:chgData name="Koneval, McKenna" userId="S::1760002948@cvs.k12.mi.us::689ee933-f984-4137-a0d2-221618aca614" providerId="AD" clId="Web-{EF7A9E9A-1AF9-A133-C819-44EF72502FA8}" dt="2023-12-05T00:42:32.498" v="110" actId="1076"/>
          <ac:spMkLst>
            <pc:docMk/>
            <pc:sldMk cId="1089503992" sldId="301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2:23.701" v="108" actId="1076"/>
          <ac:spMkLst>
            <pc:docMk/>
            <pc:sldMk cId="1089503992" sldId="301"/>
            <ac:spMk id="5" creationId="{925148CD-97C6-BCEC-6C9D-3A0EFC8F29EB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2:26.795" v="109" actId="1076"/>
          <ac:spMkLst>
            <pc:docMk/>
            <pc:sldMk cId="1089503992" sldId="301"/>
            <ac:spMk id="8" creationId="{6C4D7462-49DB-157B-9897-BDB8BAFCB0E1}"/>
          </ac:spMkLst>
        </pc:spChg>
        <pc:picChg chg="mod modCrop">
          <ac:chgData name="Koneval, McKenna" userId="S::1760002948@cvs.k12.mi.us::689ee933-f984-4137-a0d2-221618aca614" providerId="AD" clId="Web-{EF7A9E9A-1AF9-A133-C819-44EF72502FA8}" dt="2023-12-05T00:42:45.686" v="113" actId="1076"/>
          <ac:picMkLst>
            <pc:docMk/>
            <pc:sldMk cId="1089503992" sldId="301"/>
            <ac:picMk id="4" creationId="{1AC05FF5-9E2F-AE57-1028-78C6CF906206}"/>
          </ac:picMkLst>
        </pc:picChg>
      </pc:sldChg>
      <pc:sldChg chg="modSp">
        <pc:chgData name="Koneval, McKenna" userId="S::1760002948@cvs.k12.mi.us::689ee933-f984-4137-a0d2-221618aca614" providerId="AD" clId="Web-{EF7A9E9A-1AF9-A133-C819-44EF72502FA8}" dt="2023-12-05T00:43:05.483" v="117" actId="1076"/>
        <pc:sldMkLst>
          <pc:docMk/>
          <pc:sldMk cId="3480593003" sldId="302"/>
        </pc:sldMkLst>
        <pc:spChg chg="mod">
          <ac:chgData name="Koneval, McKenna" userId="S::1760002948@cvs.k12.mi.us::689ee933-f984-4137-a0d2-221618aca614" providerId="AD" clId="Web-{EF7A9E9A-1AF9-A133-C819-44EF72502FA8}" dt="2023-12-05T00:43:05.483" v="117" actId="1076"/>
          <ac:spMkLst>
            <pc:docMk/>
            <pc:sldMk cId="3480593003" sldId="302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2:53.733" v="115" actId="1076"/>
          <ac:spMkLst>
            <pc:docMk/>
            <pc:sldMk cId="3480593003" sldId="302"/>
            <ac:spMk id="5" creationId="{925148CD-97C6-BCEC-6C9D-3A0EFC8F29EB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2:58.514" v="116" actId="1076"/>
          <ac:spMkLst>
            <pc:docMk/>
            <pc:sldMk cId="3480593003" sldId="302"/>
            <ac:spMk id="8" creationId="{6C4D7462-49DB-157B-9897-BDB8BAFCB0E1}"/>
          </ac:spMkLst>
        </pc:spChg>
        <pc:picChg chg="mod">
          <ac:chgData name="Koneval, McKenna" userId="S::1760002948@cvs.k12.mi.us::689ee933-f984-4137-a0d2-221618aca614" providerId="AD" clId="Web-{EF7A9E9A-1AF9-A133-C819-44EF72502FA8}" dt="2023-12-05T00:42:50.405" v="114" actId="1076"/>
          <ac:picMkLst>
            <pc:docMk/>
            <pc:sldMk cId="3480593003" sldId="302"/>
            <ac:picMk id="3" creationId="{62ACEC25-D23B-CC38-7178-E1F4E5D3B84F}"/>
          </ac:picMkLst>
        </pc:picChg>
      </pc:sldChg>
      <pc:sldChg chg="modSp">
        <pc:chgData name="Koneval, McKenna" userId="S::1760002948@cvs.k12.mi.us::689ee933-f984-4137-a0d2-221618aca614" providerId="AD" clId="Web-{EF7A9E9A-1AF9-A133-C819-44EF72502FA8}" dt="2023-12-05T00:47:21.837" v="174" actId="1076"/>
        <pc:sldMkLst>
          <pc:docMk/>
          <pc:sldMk cId="3366656458" sldId="303"/>
        </pc:sldMkLst>
        <pc:spChg chg="mod">
          <ac:chgData name="Koneval, McKenna" userId="S::1760002948@cvs.k12.mi.us::689ee933-f984-4137-a0d2-221618aca614" providerId="AD" clId="Web-{EF7A9E9A-1AF9-A133-C819-44EF72502FA8}" dt="2023-12-05T00:45:24.348" v="171" actId="1076"/>
          <ac:spMkLst>
            <pc:docMk/>
            <pc:sldMk cId="3366656458" sldId="303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7:21.837" v="174" actId="1076"/>
          <ac:spMkLst>
            <pc:docMk/>
            <pc:sldMk cId="3366656458" sldId="303"/>
            <ac:spMk id="4" creationId="{4EA5F109-2DD2-E894-A32C-E6F190002F5E}"/>
          </ac:spMkLst>
        </pc:spChg>
      </pc:sldChg>
      <pc:sldChg chg="modSp">
        <pc:chgData name="Koneval, McKenna" userId="S::1760002948@cvs.k12.mi.us::689ee933-f984-4137-a0d2-221618aca614" providerId="AD" clId="Web-{EF7A9E9A-1AF9-A133-C819-44EF72502FA8}" dt="2023-12-05T00:42:16.357" v="107" actId="1076"/>
        <pc:sldMkLst>
          <pc:docMk/>
          <pc:sldMk cId="2997588764" sldId="304"/>
        </pc:sldMkLst>
        <pc:spChg chg="mod">
          <ac:chgData name="Koneval, McKenna" userId="S::1760002948@cvs.k12.mi.us::689ee933-f984-4137-a0d2-221618aca614" providerId="AD" clId="Web-{EF7A9E9A-1AF9-A133-C819-44EF72502FA8}" dt="2023-12-05T00:42:03.856" v="103" actId="1076"/>
          <ac:spMkLst>
            <pc:docMk/>
            <pc:sldMk cId="2997588764" sldId="304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2:08.044" v="105" actId="1076"/>
          <ac:spMkLst>
            <pc:docMk/>
            <pc:sldMk cId="2997588764" sldId="304"/>
            <ac:spMk id="5" creationId="{925148CD-97C6-BCEC-6C9D-3A0EFC8F29EB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42:13.716" v="106" actId="1076"/>
          <ac:spMkLst>
            <pc:docMk/>
            <pc:sldMk cId="2997588764" sldId="304"/>
            <ac:spMk id="8" creationId="{6C4D7462-49DB-157B-9897-BDB8BAFCB0E1}"/>
          </ac:spMkLst>
        </pc:spChg>
        <pc:picChg chg="mod">
          <ac:chgData name="Koneval, McKenna" userId="S::1760002948@cvs.k12.mi.us::689ee933-f984-4137-a0d2-221618aca614" providerId="AD" clId="Web-{EF7A9E9A-1AF9-A133-C819-44EF72502FA8}" dt="2023-12-05T00:42:16.357" v="107" actId="1076"/>
          <ac:picMkLst>
            <pc:docMk/>
            <pc:sldMk cId="2997588764" sldId="304"/>
            <ac:picMk id="4" creationId="{79958E19-8894-E584-0A58-AFA7C90A885E}"/>
          </ac:picMkLst>
        </pc:picChg>
      </pc:sldChg>
      <pc:sldChg chg="addSp delSp modSp">
        <pc:chgData name="Koneval, McKenna" userId="S::1760002948@cvs.k12.mi.us::689ee933-f984-4137-a0d2-221618aca614" providerId="AD" clId="Web-{EF7A9E9A-1AF9-A133-C819-44EF72502FA8}" dt="2023-12-05T00:38:00.957" v="60" actId="20577"/>
        <pc:sldMkLst>
          <pc:docMk/>
          <pc:sldMk cId="492136918" sldId="305"/>
        </pc:sldMkLst>
        <pc:spChg chg="add del mod">
          <ac:chgData name="Koneval, McKenna" userId="S::1760002948@cvs.k12.mi.us::689ee933-f984-4137-a0d2-221618aca614" providerId="AD" clId="Web-{EF7A9E9A-1AF9-A133-C819-44EF72502FA8}" dt="2023-12-05T00:37:04.220" v="45"/>
          <ac:spMkLst>
            <pc:docMk/>
            <pc:sldMk cId="492136918" sldId="305"/>
            <ac:spMk id="8" creationId="{AD16A088-69D7-77AB-9576-1710E22F052C}"/>
          </ac:spMkLst>
        </pc:spChg>
        <pc:spChg chg="mod">
          <ac:chgData name="Koneval, McKenna" userId="S::1760002948@cvs.k12.mi.us::689ee933-f984-4137-a0d2-221618aca614" providerId="AD" clId="Web-{EF7A9E9A-1AF9-A133-C819-44EF72502FA8}" dt="2023-12-05T00:38:00.957" v="60" actId="20577"/>
          <ac:spMkLst>
            <pc:docMk/>
            <pc:sldMk cId="492136918" sldId="305"/>
            <ac:spMk id="9" creationId="{916D194F-1251-27A5-23E1-921C880DC2B6}"/>
          </ac:spMkLst>
        </pc:spChg>
        <pc:spChg chg="add del">
          <ac:chgData name="Koneval, McKenna" userId="S::1760002948@cvs.k12.mi.us::689ee933-f984-4137-a0d2-221618aca614" providerId="AD" clId="Web-{EF7A9E9A-1AF9-A133-C819-44EF72502FA8}" dt="2023-12-05T00:36:51.439" v="41"/>
          <ac:spMkLst>
            <pc:docMk/>
            <pc:sldMk cId="492136918" sldId="305"/>
            <ac:spMk id="10" creationId="{59EB5ECC-2465-36A6-F6DD-A19253414EB2}"/>
          </ac:spMkLst>
        </pc:spChg>
        <pc:spChg chg="add del mod">
          <ac:chgData name="Koneval, McKenna" userId="S::1760002948@cvs.k12.mi.us::689ee933-f984-4137-a0d2-221618aca614" providerId="AD" clId="Web-{EF7A9E9A-1AF9-A133-C819-44EF72502FA8}" dt="2023-12-05T00:37:58.816" v="58"/>
          <ac:spMkLst>
            <pc:docMk/>
            <pc:sldMk cId="492136918" sldId="305"/>
            <ac:spMk id="12" creationId="{6F359969-110B-5EDC-C16A-2370D8D84D7F}"/>
          </ac:spMkLst>
        </pc:spChg>
      </pc:sldChg>
    </pc:docChg>
  </pc:docChgLst>
  <pc:docChgLst>
    <pc:chgData name="Toma, Eemi" userId="S::1760021626@cvs.k12.mi.us::0c508fed-9856-4108-9fdc-e016224aec9c" providerId="AD" clId="Web-{32D650AA-8650-9D1A-5875-36492B418D11}"/>
    <pc:docChg chg="addSld modSld sldOrd">
      <pc:chgData name="Toma, Eemi" userId="S::1760021626@cvs.k12.mi.us::0c508fed-9856-4108-9fdc-e016224aec9c" providerId="AD" clId="Web-{32D650AA-8650-9D1A-5875-36492B418D11}" dt="2023-12-01T00:31:04.409" v="1008"/>
      <pc:docMkLst>
        <pc:docMk/>
      </pc:docMkLst>
      <pc:sldChg chg="modSp">
        <pc:chgData name="Toma, Eemi" userId="S::1760021626@cvs.k12.mi.us::0c508fed-9856-4108-9fdc-e016224aec9c" providerId="AD" clId="Web-{32D650AA-8650-9D1A-5875-36492B418D11}" dt="2023-12-01T00:23:35.268" v="923" actId="20577"/>
        <pc:sldMkLst>
          <pc:docMk/>
          <pc:sldMk cId="109857222" sldId="256"/>
        </pc:sldMkLst>
        <pc:spChg chg="mod">
          <ac:chgData name="Toma, Eemi" userId="S::1760021626@cvs.k12.mi.us::0c508fed-9856-4108-9fdc-e016224aec9c" providerId="AD" clId="Web-{32D650AA-8650-9D1A-5875-36492B418D11}" dt="2023-12-01T00:23:35.268" v="923" actId="20577"/>
          <ac:spMkLst>
            <pc:docMk/>
            <pc:sldMk cId="109857222" sldId="256"/>
            <ac:spMk id="11" creationId="{342DA78F-6AE3-3F3A-6B62-ABC6239E6EEF}"/>
          </ac:spMkLst>
        </pc:spChg>
      </pc:sldChg>
      <pc:sldChg chg="addSp modSp">
        <pc:chgData name="Toma, Eemi" userId="S::1760021626@cvs.k12.mi.us::0c508fed-9856-4108-9fdc-e016224aec9c" providerId="AD" clId="Web-{32D650AA-8650-9D1A-5875-36492B418D11}" dt="2023-11-30T23:55:04.920" v="286" actId="1076"/>
        <pc:sldMkLst>
          <pc:docMk/>
          <pc:sldMk cId="1765831106" sldId="272"/>
        </pc:sldMkLst>
        <pc:spChg chg="mod">
          <ac:chgData name="Toma, Eemi" userId="S::1760021626@cvs.k12.mi.us::0c508fed-9856-4108-9fdc-e016224aec9c" providerId="AD" clId="Web-{32D650AA-8650-9D1A-5875-36492B418D11}" dt="2023-11-30T23:52:53.573" v="199" actId="20577"/>
          <ac:spMkLst>
            <pc:docMk/>
            <pc:sldMk cId="1765831106" sldId="272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32D650AA-8650-9D1A-5875-36492B418D11}" dt="2023-11-30T23:54:45.451" v="282" actId="14100"/>
          <ac:spMkLst>
            <pc:docMk/>
            <pc:sldMk cId="1765831106" sldId="272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32D650AA-8650-9D1A-5875-36492B418D11}" dt="2023-11-30T23:54:42.138" v="281" actId="1076"/>
          <ac:spMkLst>
            <pc:docMk/>
            <pc:sldMk cId="1765831106" sldId="272"/>
            <ac:spMk id="8" creationId="{6C4D7462-49DB-157B-9897-BDB8BAFCB0E1}"/>
          </ac:spMkLst>
        </pc:spChg>
        <pc:picChg chg="add mod">
          <ac:chgData name="Toma, Eemi" userId="S::1760021626@cvs.k12.mi.us::0c508fed-9856-4108-9fdc-e016224aec9c" providerId="AD" clId="Web-{32D650AA-8650-9D1A-5875-36492B418D11}" dt="2023-11-30T23:55:04.920" v="286" actId="1076"/>
          <ac:picMkLst>
            <pc:docMk/>
            <pc:sldMk cId="1765831106" sldId="272"/>
            <ac:picMk id="3" creationId="{E1FF7929-468A-81F1-6E82-9C9648F58352}"/>
          </ac:picMkLst>
        </pc:picChg>
      </pc:sldChg>
      <pc:sldChg chg="modSp">
        <pc:chgData name="Toma, Eemi" userId="S::1760021626@cvs.k12.mi.us::0c508fed-9856-4108-9fdc-e016224aec9c" providerId="AD" clId="Web-{32D650AA-8650-9D1A-5875-36492B418D11}" dt="2023-12-01T00:28:56.594" v="980" actId="20577"/>
        <pc:sldMkLst>
          <pc:docMk/>
          <pc:sldMk cId="2281864302" sldId="285"/>
        </pc:sldMkLst>
        <pc:spChg chg="mod">
          <ac:chgData name="Toma, Eemi" userId="S::1760021626@cvs.k12.mi.us::0c508fed-9856-4108-9fdc-e016224aec9c" providerId="AD" clId="Web-{32D650AA-8650-9D1A-5875-36492B418D11}" dt="2023-12-01T00:28:56.594" v="980" actId="20577"/>
          <ac:spMkLst>
            <pc:docMk/>
            <pc:sldMk cId="2281864302" sldId="285"/>
            <ac:spMk id="7" creationId="{F7B17275-EBB7-8CEB-BA80-839821AA7F7B}"/>
          </ac:spMkLst>
        </pc:spChg>
      </pc:sldChg>
      <pc:sldChg chg="modSp">
        <pc:chgData name="Toma, Eemi" userId="S::1760021626@cvs.k12.mi.us::0c508fed-9856-4108-9fdc-e016224aec9c" providerId="AD" clId="Web-{32D650AA-8650-9D1A-5875-36492B418D11}" dt="2023-12-01T00:24:13.957" v="925" actId="20577"/>
        <pc:sldMkLst>
          <pc:docMk/>
          <pc:sldMk cId="1935226444" sldId="290"/>
        </pc:sldMkLst>
        <pc:spChg chg="mod">
          <ac:chgData name="Toma, Eemi" userId="S::1760021626@cvs.k12.mi.us::0c508fed-9856-4108-9fdc-e016224aec9c" providerId="AD" clId="Web-{32D650AA-8650-9D1A-5875-36492B418D11}" dt="2023-12-01T00:24:13.957" v="925" actId="20577"/>
          <ac:spMkLst>
            <pc:docMk/>
            <pc:sldMk cId="1935226444" sldId="290"/>
            <ac:spMk id="2" creationId="{65556280-FE9E-37D3-B7F9-9C9553935932}"/>
          </ac:spMkLst>
        </pc:spChg>
      </pc:sldChg>
      <pc:sldChg chg="ord">
        <pc:chgData name="Toma, Eemi" userId="S::1760021626@cvs.k12.mi.us::0c508fed-9856-4108-9fdc-e016224aec9c" providerId="AD" clId="Web-{32D650AA-8650-9D1A-5875-36492B418D11}" dt="2023-12-01T00:20:46.093" v="782"/>
        <pc:sldMkLst>
          <pc:docMk/>
          <pc:sldMk cId="2279138467" sldId="292"/>
        </pc:sldMkLst>
      </pc:sldChg>
      <pc:sldChg chg="ord">
        <pc:chgData name="Toma, Eemi" userId="S::1760021626@cvs.k12.mi.us::0c508fed-9856-4108-9fdc-e016224aec9c" providerId="AD" clId="Web-{32D650AA-8650-9D1A-5875-36492B418D11}" dt="2023-12-01T00:20:08.326" v="777"/>
        <pc:sldMkLst>
          <pc:docMk/>
          <pc:sldMk cId="1928057022" sldId="293"/>
        </pc:sldMkLst>
      </pc:sldChg>
      <pc:sldChg chg="addSp modSp mod ord setBg">
        <pc:chgData name="Toma, Eemi" userId="S::1760021626@cvs.k12.mi.us::0c508fed-9856-4108-9fdc-e016224aec9c" providerId="AD" clId="Web-{32D650AA-8650-9D1A-5875-36492B418D11}" dt="2023-12-01T00:04:17.353" v="385" actId="20577"/>
        <pc:sldMkLst>
          <pc:docMk/>
          <pc:sldMk cId="2646733042" sldId="294"/>
        </pc:sldMkLst>
        <pc:spChg chg="mod">
          <ac:chgData name="Toma, Eemi" userId="S::1760021626@cvs.k12.mi.us::0c508fed-9856-4108-9fdc-e016224aec9c" providerId="AD" clId="Web-{32D650AA-8650-9D1A-5875-36492B418D11}" dt="2023-12-01T00:01:41.553" v="304" actId="20577"/>
          <ac:spMkLst>
            <pc:docMk/>
            <pc:sldMk cId="2646733042" sldId="294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32D650AA-8650-9D1A-5875-36492B418D11}" dt="2023-12-01T00:03:10.383" v="377" actId="14100"/>
          <ac:spMkLst>
            <pc:docMk/>
            <pc:sldMk cId="2646733042" sldId="294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32D650AA-8650-9D1A-5875-36492B418D11}" dt="2023-12-01T00:04:17.353" v="385" actId="20577"/>
          <ac:spMkLst>
            <pc:docMk/>
            <pc:sldMk cId="2646733042" sldId="294"/>
            <ac:spMk id="8" creationId="{6C4D7462-49DB-157B-9897-BDB8BAFCB0E1}"/>
          </ac:spMkLst>
        </pc:spChg>
        <pc:picChg chg="add mod">
          <ac:chgData name="Toma, Eemi" userId="S::1760021626@cvs.k12.mi.us::0c508fed-9856-4108-9fdc-e016224aec9c" providerId="AD" clId="Web-{32D650AA-8650-9D1A-5875-36492B418D11}" dt="2023-12-01T00:03:53.290" v="380" actId="1076"/>
          <ac:picMkLst>
            <pc:docMk/>
            <pc:sldMk cId="2646733042" sldId="294"/>
            <ac:picMk id="3" creationId="{65FF23DE-0160-9266-E44D-964894A8F49C}"/>
          </ac:picMkLst>
        </pc:picChg>
      </pc:sldChg>
      <pc:sldChg chg="ord">
        <pc:chgData name="Toma, Eemi" userId="S::1760021626@cvs.k12.mi.us::0c508fed-9856-4108-9fdc-e016224aec9c" providerId="AD" clId="Web-{32D650AA-8650-9D1A-5875-36492B418D11}" dt="2023-12-01T00:20:38.718" v="780"/>
        <pc:sldMkLst>
          <pc:docMk/>
          <pc:sldMk cId="3124440396" sldId="295"/>
        </pc:sldMkLst>
      </pc:sldChg>
      <pc:sldChg chg="ord">
        <pc:chgData name="Toma, Eemi" userId="S::1760021626@cvs.k12.mi.us::0c508fed-9856-4108-9fdc-e016224aec9c" providerId="AD" clId="Web-{32D650AA-8650-9D1A-5875-36492B418D11}" dt="2023-12-01T00:20:41.952" v="781"/>
        <pc:sldMkLst>
          <pc:docMk/>
          <pc:sldMk cId="2008246346" sldId="296"/>
        </pc:sldMkLst>
      </pc:sldChg>
      <pc:sldChg chg="addSp modSp">
        <pc:chgData name="Toma, Eemi" userId="S::1760021626@cvs.k12.mi.us::0c508fed-9856-4108-9fdc-e016224aec9c" providerId="AD" clId="Web-{32D650AA-8650-9D1A-5875-36492B418D11}" dt="2023-12-01T00:08:31.249" v="491" actId="1076"/>
        <pc:sldMkLst>
          <pc:docMk/>
          <pc:sldMk cId="1827542471" sldId="297"/>
        </pc:sldMkLst>
        <pc:picChg chg="add mod">
          <ac:chgData name="Toma, Eemi" userId="S::1760021626@cvs.k12.mi.us::0c508fed-9856-4108-9fdc-e016224aec9c" providerId="AD" clId="Web-{32D650AA-8650-9D1A-5875-36492B418D11}" dt="2023-12-01T00:08:31.249" v="491" actId="1076"/>
          <ac:picMkLst>
            <pc:docMk/>
            <pc:sldMk cId="1827542471" sldId="297"/>
            <ac:picMk id="3" creationId="{6CF242DA-21EB-A461-69C6-12579E74007D}"/>
          </ac:picMkLst>
        </pc:picChg>
      </pc:sldChg>
      <pc:sldChg chg="addSp delSp modSp add mod replId setBg">
        <pc:chgData name="Toma, Eemi" userId="S::1760021626@cvs.k12.mi.us::0c508fed-9856-4108-9fdc-e016224aec9c" providerId="AD" clId="Web-{32D650AA-8650-9D1A-5875-36492B418D11}" dt="2023-11-30T23:51:18.134" v="187" actId="1076"/>
        <pc:sldMkLst>
          <pc:docMk/>
          <pc:sldMk cId="309183264" sldId="299"/>
        </pc:sldMkLst>
        <pc:spChg chg="mod">
          <ac:chgData name="Toma, Eemi" userId="S::1760021626@cvs.k12.mi.us::0c508fed-9856-4108-9fdc-e016224aec9c" providerId="AD" clId="Web-{32D650AA-8650-9D1A-5875-36492B418D11}" dt="2023-11-30T23:48:54.193" v="100" actId="20577"/>
          <ac:spMkLst>
            <pc:docMk/>
            <pc:sldMk cId="309183264" sldId="299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32D650AA-8650-9D1A-5875-36492B418D11}" dt="2023-11-30T23:50:46.727" v="180" actId="14100"/>
          <ac:spMkLst>
            <pc:docMk/>
            <pc:sldMk cId="309183264" sldId="299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32D650AA-8650-9D1A-5875-36492B418D11}" dt="2023-11-30T23:50:52.633" v="184" actId="20577"/>
          <ac:spMkLst>
            <pc:docMk/>
            <pc:sldMk cId="309183264" sldId="299"/>
            <ac:spMk id="8" creationId="{6C4D7462-49DB-157B-9897-BDB8BAFCB0E1}"/>
          </ac:spMkLst>
        </pc:spChg>
        <pc:picChg chg="add mod">
          <ac:chgData name="Toma, Eemi" userId="S::1760021626@cvs.k12.mi.us::0c508fed-9856-4108-9fdc-e016224aec9c" providerId="AD" clId="Web-{32D650AA-8650-9D1A-5875-36492B418D11}" dt="2023-11-30T23:51:18.134" v="187" actId="1076"/>
          <ac:picMkLst>
            <pc:docMk/>
            <pc:sldMk cId="309183264" sldId="299"/>
            <ac:picMk id="3" creationId="{E5A717CF-4BBC-9C6C-4CA0-925CE6E5398C}"/>
          </ac:picMkLst>
        </pc:picChg>
        <pc:picChg chg="del">
          <ac:chgData name="Toma, Eemi" userId="S::1760021626@cvs.k12.mi.us::0c508fed-9856-4108-9fdc-e016224aec9c" providerId="AD" clId="Web-{32D650AA-8650-9D1A-5875-36492B418D11}" dt="2023-11-30T23:40:38.448" v="13"/>
          <ac:picMkLst>
            <pc:docMk/>
            <pc:sldMk cId="309183264" sldId="299"/>
            <ac:picMk id="4" creationId="{1084C295-8733-2AAB-D55F-DF4FCE76DB03}"/>
          </ac:picMkLst>
        </pc:picChg>
      </pc:sldChg>
      <pc:sldChg chg="delSp modSp add mod ord replId setBg">
        <pc:chgData name="Toma, Eemi" userId="S::1760021626@cvs.k12.mi.us::0c508fed-9856-4108-9fdc-e016224aec9c" providerId="AD" clId="Web-{32D650AA-8650-9D1A-5875-36492B418D11}" dt="2023-12-01T00:31:01.065" v="1007"/>
        <pc:sldMkLst>
          <pc:docMk/>
          <pc:sldMk cId="3621207205" sldId="300"/>
        </pc:sldMkLst>
        <pc:spChg chg="mod">
          <ac:chgData name="Toma, Eemi" userId="S::1760021626@cvs.k12.mi.us::0c508fed-9856-4108-9fdc-e016224aec9c" providerId="AD" clId="Web-{32D650AA-8650-9D1A-5875-36492B418D11}" dt="2023-11-30T23:41:08.996" v="22" actId="20577"/>
          <ac:spMkLst>
            <pc:docMk/>
            <pc:sldMk cId="3621207205" sldId="300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32D650AA-8650-9D1A-5875-36492B418D11}" dt="2023-12-01T00:29:37.219" v="987" actId="14100"/>
          <ac:spMkLst>
            <pc:docMk/>
            <pc:sldMk cId="3621207205" sldId="300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32D650AA-8650-9D1A-5875-36492B418D11}" dt="2023-12-01T00:30:08.876" v="1002" actId="20577"/>
          <ac:spMkLst>
            <pc:docMk/>
            <pc:sldMk cId="3621207205" sldId="300"/>
            <ac:spMk id="8" creationId="{6C4D7462-49DB-157B-9897-BDB8BAFCB0E1}"/>
          </ac:spMkLst>
        </pc:spChg>
        <pc:picChg chg="mod">
          <ac:chgData name="Toma, Eemi" userId="S::1760021626@cvs.k12.mi.us::0c508fed-9856-4108-9fdc-e016224aec9c" providerId="AD" clId="Web-{32D650AA-8650-9D1A-5875-36492B418D11}" dt="2023-11-30T23:46:08.987" v="79" actId="1076"/>
          <ac:picMkLst>
            <pc:docMk/>
            <pc:sldMk cId="3621207205" sldId="300"/>
            <ac:picMk id="3" creationId="{38B337A3-853E-C803-459C-BE1432BB4AC8}"/>
          </ac:picMkLst>
        </pc:picChg>
        <pc:picChg chg="del">
          <ac:chgData name="Toma, Eemi" userId="S::1760021626@cvs.k12.mi.us::0c508fed-9856-4108-9fdc-e016224aec9c" providerId="AD" clId="Web-{32D650AA-8650-9D1A-5875-36492B418D11}" dt="2023-11-30T23:40:51.417" v="19"/>
          <ac:picMkLst>
            <pc:docMk/>
            <pc:sldMk cId="3621207205" sldId="300"/>
            <ac:picMk id="4" creationId="{1084C295-8733-2AAB-D55F-DF4FCE76DB03}"/>
          </ac:picMkLst>
        </pc:picChg>
      </pc:sldChg>
      <pc:sldChg chg="addSp delSp modSp add mod ord replId setBg">
        <pc:chgData name="Toma, Eemi" userId="S::1760021626@cvs.k12.mi.us::0c508fed-9856-4108-9fdc-e016224aec9c" providerId="AD" clId="Web-{32D650AA-8650-9D1A-5875-36492B418D11}" dt="2023-12-01T00:31:04.409" v="1008"/>
        <pc:sldMkLst>
          <pc:docMk/>
          <pc:sldMk cId="1089503992" sldId="301"/>
        </pc:sldMkLst>
        <pc:spChg chg="mod">
          <ac:chgData name="Toma, Eemi" userId="S::1760021626@cvs.k12.mi.us::0c508fed-9856-4108-9fdc-e016224aec9c" providerId="AD" clId="Web-{32D650AA-8650-9D1A-5875-36492B418D11}" dt="2023-12-01T00:09:22.438" v="516" actId="20577"/>
          <ac:spMkLst>
            <pc:docMk/>
            <pc:sldMk cId="1089503992" sldId="301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32D650AA-8650-9D1A-5875-36492B418D11}" dt="2023-12-01T00:13:33.615" v="631" actId="14100"/>
          <ac:spMkLst>
            <pc:docMk/>
            <pc:sldMk cId="1089503992" sldId="301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32D650AA-8650-9D1A-5875-36492B418D11}" dt="2023-12-01T00:13:28.615" v="629" actId="20577"/>
          <ac:spMkLst>
            <pc:docMk/>
            <pc:sldMk cId="1089503992" sldId="301"/>
            <ac:spMk id="8" creationId="{6C4D7462-49DB-157B-9897-BDB8BAFCB0E1}"/>
          </ac:spMkLst>
        </pc:spChg>
        <pc:picChg chg="add del mod">
          <ac:chgData name="Toma, Eemi" userId="S::1760021626@cvs.k12.mi.us::0c508fed-9856-4108-9fdc-e016224aec9c" providerId="AD" clId="Web-{32D650AA-8650-9D1A-5875-36492B418D11}" dt="2023-12-01T00:14:18.428" v="637"/>
          <ac:picMkLst>
            <pc:docMk/>
            <pc:sldMk cId="1089503992" sldId="301"/>
            <ac:picMk id="3" creationId="{AFF68003-3BEB-AF44-84FF-81B1BBD7EB01}"/>
          </ac:picMkLst>
        </pc:picChg>
        <pc:picChg chg="add mod">
          <ac:chgData name="Toma, Eemi" userId="S::1760021626@cvs.k12.mi.us::0c508fed-9856-4108-9fdc-e016224aec9c" providerId="AD" clId="Web-{32D650AA-8650-9D1A-5875-36492B418D11}" dt="2023-12-01T00:14:54.492" v="641" actId="1076"/>
          <ac:picMkLst>
            <pc:docMk/>
            <pc:sldMk cId="1089503992" sldId="301"/>
            <ac:picMk id="4" creationId="{1AC05FF5-9E2F-AE57-1028-78C6CF906206}"/>
          </ac:picMkLst>
        </pc:picChg>
      </pc:sldChg>
      <pc:sldChg chg="addSp modSp add ord replId">
        <pc:chgData name="Toma, Eemi" userId="S::1760021626@cvs.k12.mi.us::0c508fed-9856-4108-9fdc-e016224aec9c" providerId="AD" clId="Web-{32D650AA-8650-9D1A-5875-36492B418D11}" dt="2023-12-01T00:30:26.533" v="1006" actId="20577"/>
        <pc:sldMkLst>
          <pc:docMk/>
          <pc:sldMk cId="3480593003" sldId="302"/>
        </pc:sldMkLst>
        <pc:spChg chg="mod">
          <ac:chgData name="Toma, Eemi" userId="S::1760021626@cvs.k12.mi.us::0c508fed-9856-4108-9fdc-e016224aec9c" providerId="AD" clId="Web-{32D650AA-8650-9D1A-5875-36492B418D11}" dt="2023-12-01T00:04:40.041" v="405" actId="20577"/>
          <ac:spMkLst>
            <pc:docMk/>
            <pc:sldMk cId="3480593003" sldId="302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32D650AA-8650-9D1A-5875-36492B418D11}" dt="2023-12-01T00:30:19.517" v="1003" actId="14100"/>
          <ac:spMkLst>
            <pc:docMk/>
            <pc:sldMk cId="3480593003" sldId="302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32D650AA-8650-9D1A-5875-36492B418D11}" dt="2023-12-01T00:30:26.533" v="1006" actId="20577"/>
          <ac:spMkLst>
            <pc:docMk/>
            <pc:sldMk cId="3480593003" sldId="302"/>
            <ac:spMk id="8" creationId="{6C4D7462-49DB-157B-9897-BDB8BAFCB0E1}"/>
          </ac:spMkLst>
        </pc:spChg>
        <pc:picChg chg="add mod">
          <ac:chgData name="Toma, Eemi" userId="S::1760021626@cvs.k12.mi.us::0c508fed-9856-4108-9fdc-e016224aec9c" providerId="AD" clId="Web-{32D650AA-8650-9D1A-5875-36492B418D11}" dt="2023-12-01T00:07:27.092" v="487" actId="1076"/>
          <ac:picMkLst>
            <pc:docMk/>
            <pc:sldMk cId="3480593003" sldId="302"/>
            <ac:picMk id="3" creationId="{62ACEC25-D23B-CC38-7178-E1F4E5D3B84F}"/>
          </ac:picMkLst>
        </pc:picChg>
      </pc:sldChg>
      <pc:sldChg chg="addSp modSp add ord replId">
        <pc:chgData name="Toma, Eemi" userId="S::1760021626@cvs.k12.mi.us::0c508fed-9856-4108-9fdc-e016224aec9c" providerId="AD" clId="Web-{32D650AA-8650-9D1A-5875-36492B418D11}" dt="2023-12-01T00:25:33.068" v="972" actId="20577"/>
        <pc:sldMkLst>
          <pc:docMk/>
          <pc:sldMk cId="3366656458" sldId="303"/>
        </pc:sldMkLst>
        <pc:spChg chg="add mod">
          <ac:chgData name="Toma, Eemi" userId="S::1760021626@cvs.k12.mi.us::0c508fed-9856-4108-9fdc-e016224aec9c" providerId="AD" clId="Web-{32D650AA-8650-9D1A-5875-36492B418D11}" dt="2023-12-01T00:25:33.068" v="972" actId="20577"/>
          <ac:spMkLst>
            <pc:docMk/>
            <pc:sldMk cId="3366656458" sldId="303"/>
            <ac:spMk id="4" creationId="{4EA5F109-2DD2-E894-A32C-E6F190002F5E}"/>
          </ac:spMkLst>
        </pc:spChg>
        <pc:spChg chg="mod">
          <ac:chgData name="Toma, Eemi" userId="S::1760021626@cvs.k12.mi.us::0c508fed-9856-4108-9fdc-e016224aec9c" providerId="AD" clId="Web-{32D650AA-8650-9D1A-5875-36492B418D11}" dt="2023-12-01T00:22:37.705" v="917" actId="14100"/>
          <ac:spMkLst>
            <pc:docMk/>
            <pc:sldMk cId="3366656458" sldId="303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32D650AA-8650-9D1A-5875-36492B418D11}" dt="2023-12-01T00:22:36.080" v="916" actId="20577"/>
          <ac:spMkLst>
            <pc:docMk/>
            <pc:sldMk cId="3366656458" sldId="303"/>
            <ac:spMk id="8" creationId="{6C4D7462-49DB-157B-9897-BDB8BAFCB0E1}"/>
          </ac:spMkLst>
        </pc:spChg>
        <pc:picChg chg="add mod">
          <ac:chgData name="Toma, Eemi" userId="S::1760021626@cvs.k12.mi.us::0c508fed-9856-4108-9fdc-e016224aec9c" providerId="AD" clId="Web-{32D650AA-8650-9D1A-5875-36492B418D11}" dt="2023-12-01T00:23:22.034" v="920" actId="1076"/>
          <ac:picMkLst>
            <pc:docMk/>
            <pc:sldMk cId="3366656458" sldId="303"/>
            <ac:picMk id="3" creationId="{15B8692A-454D-1A58-1574-F874ED277887}"/>
          </ac:picMkLst>
        </pc:picChg>
      </pc:sldChg>
      <pc:sldChg chg="addSp delSp modSp add ord replId">
        <pc:chgData name="Toma, Eemi" userId="S::1760021626@cvs.k12.mi.us::0c508fed-9856-4108-9fdc-e016224aec9c" providerId="AD" clId="Web-{32D650AA-8650-9D1A-5875-36492B418D11}" dt="2023-12-01T00:19:11.278" v="775" actId="14100"/>
        <pc:sldMkLst>
          <pc:docMk/>
          <pc:sldMk cId="2997588764" sldId="304"/>
        </pc:sldMkLst>
        <pc:spChg chg="mod">
          <ac:chgData name="Toma, Eemi" userId="S::1760021626@cvs.k12.mi.us::0c508fed-9856-4108-9fdc-e016224aec9c" providerId="AD" clId="Web-{32D650AA-8650-9D1A-5875-36492B418D11}" dt="2023-12-01T00:16:12.337" v="645" actId="20577"/>
          <ac:spMkLst>
            <pc:docMk/>
            <pc:sldMk cId="2997588764" sldId="304"/>
            <ac:spMk id="2" creationId="{549B2DBC-3F10-28E1-67CD-684A4CED31D9}"/>
          </ac:spMkLst>
        </pc:spChg>
        <pc:spChg chg="mod">
          <ac:chgData name="Toma, Eemi" userId="S::1760021626@cvs.k12.mi.us::0c508fed-9856-4108-9fdc-e016224aec9c" providerId="AD" clId="Web-{32D650AA-8650-9D1A-5875-36492B418D11}" dt="2023-12-01T00:19:11.278" v="775" actId="14100"/>
          <ac:spMkLst>
            <pc:docMk/>
            <pc:sldMk cId="2997588764" sldId="304"/>
            <ac:spMk id="5" creationId="{925148CD-97C6-BCEC-6C9D-3A0EFC8F29EB}"/>
          </ac:spMkLst>
        </pc:spChg>
        <pc:spChg chg="mod">
          <ac:chgData name="Toma, Eemi" userId="S::1760021626@cvs.k12.mi.us::0c508fed-9856-4108-9fdc-e016224aec9c" providerId="AD" clId="Web-{32D650AA-8650-9D1A-5875-36492B418D11}" dt="2023-12-01T00:19:05.669" v="774" actId="20577"/>
          <ac:spMkLst>
            <pc:docMk/>
            <pc:sldMk cId="2997588764" sldId="304"/>
            <ac:spMk id="8" creationId="{6C4D7462-49DB-157B-9897-BDB8BAFCB0E1}"/>
          </ac:spMkLst>
        </pc:spChg>
        <pc:picChg chg="del">
          <ac:chgData name="Toma, Eemi" userId="S::1760021626@cvs.k12.mi.us::0c508fed-9856-4108-9fdc-e016224aec9c" providerId="AD" clId="Web-{32D650AA-8650-9D1A-5875-36492B418D11}" dt="2023-12-01T00:17:29.776" v="703"/>
          <ac:picMkLst>
            <pc:docMk/>
            <pc:sldMk cId="2997588764" sldId="304"/>
            <ac:picMk id="3" creationId="{65FF23DE-0160-9266-E44D-964894A8F49C}"/>
          </ac:picMkLst>
        </pc:picChg>
        <pc:picChg chg="add mod">
          <ac:chgData name="Toma, Eemi" userId="S::1760021626@cvs.k12.mi.us::0c508fed-9856-4108-9fdc-e016224aec9c" providerId="AD" clId="Web-{32D650AA-8650-9D1A-5875-36492B418D11}" dt="2023-12-01T00:18:02.199" v="707" actId="1076"/>
          <ac:picMkLst>
            <pc:docMk/>
            <pc:sldMk cId="2997588764" sldId="304"/>
            <ac:picMk id="4" creationId="{79958E19-8894-E584-0A58-AFA7C90A885E}"/>
          </ac:picMkLst>
        </pc:picChg>
      </pc:sldChg>
    </pc:docChg>
  </pc:docChgLst>
  <pc:docChgLst>
    <pc:chgData name="Koneval, McKenna" userId="S::1760002948@cvs.k12.mi.us::689ee933-f984-4137-a0d2-221618aca614" providerId="AD" clId="Web-{92BD1E71-82E8-2E15-3C01-C7D6CA879EB0}"/>
    <pc:docChg chg="modSld">
      <pc:chgData name="Koneval, McKenna" userId="S::1760002948@cvs.k12.mi.us::689ee933-f984-4137-a0d2-221618aca614" providerId="AD" clId="Web-{92BD1E71-82E8-2E15-3C01-C7D6CA879EB0}" dt="2024-03-05T17:48:57.557" v="28" actId="1076"/>
      <pc:docMkLst>
        <pc:docMk/>
      </pc:docMkLst>
      <pc:sldChg chg="modSp">
        <pc:chgData name="Koneval, McKenna" userId="S::1760002948@cvs.k12.mi.us::689ee933-f984-4137-a0d2-221618aca614" providerId="AD" clId="Web-{92BD1E71-82E8-2E15-3C01-C7D6CA879EB0}" dt="2024-03-05T17:48:12.994" v="17" actId="1076"/>
        <pc:sldMkLst>
          <pc:docMk/>
          <pc:sldMk cId="109857222" sldId="256"/>
        </pc:sldMkLst>
        <pc:spChg chg="mod">
          <ac:chgData name="Koneval, McKenna" userId="S::1760002948@cvs.k12.mi.us::689ee933-f984-4137-a0d2-221618aca614" providerId="AD" clId="Web-{92BD1E71-82E8-2E15-3C01-C7D6CA879EB0}" dt="2024-03-05T17:48:12.994" v="17" actId="1076"/>
          <ac:spMkLst>
            <pc:docMk/>
            <pc:sldMk cId="109857222" sldId="256"/>
            <ac:spMk id="9" creationId="{22BCCE26-1D59-DA0B-60F8-F8D97362488D}"/>
          </ac:spMkLst>
        </pc:spChg>
      </pc:sldChg>
      <pc:sldChg chg="modSp">
        <pc:chgData name="Koneval, McKenna" userId="S::1760002948@cvs.k12.mi.us::689ee933-f984-4137-a0d2-221618aca614" providerId="AD" clId="Web-{92BD1E71-82E8-2E15-3C01-C7D6CA879EB0}" dt="2024-03-05T17:47:56.962" v="16" actId="20577"/>
        <pc:sldMkLst>
          <pc:docMk/>
          <pc:sldMk cId="1368015171" sldId="259"/>
        </pc:sldMkLst>
        <pc:spChg chg="mod">
          <ac:chgData name="Koneval, McKenna" userId="S::1760002948@cvs.k12.mi.us::689ee933-f984-4137-a0d2-221618aca614" providerId="AD" clId="Web-{92BD1E71-82E8-2E15-3C01-C7D6CA879EB0}" dt="2024-03-05T17:47:56.962" v="16" actId="20577"/>
          <ac:spMkLst>
            <pc:docMk/>
            <pc:sldMk cId="1368015171" sldId="259"/>
            <ac:spMk id="12" creationId="{AA5CE751-3592-790C-D5AD-E97496A91191}"/>
          </ac:spMkLst>
        </pc:spChg>
      </pc:sldChg>
      <pc:sldChg chg="modSp">
        <pc:chgData name="Koneval, McKenna" userId="S::1760002948@cvs.k12.mi.us::689ee933-f984-4137-a0d2-221618aca614" providerId="AD" clId="Web-{92BD1E71-82E8-2E15-3C01-C7D6CA879EB0}" dt="2024-03-05T17:48:57.557" v="28" actId="1076"/>
        <pc:sldMkLst>
          <pc:docMk/>
          <pc:sldMk cId="696835770" sldId="287"/>
        </pc:sldMkLst>
        <pc:spChg chg="mod">
          <ac:chgData name="Koneval, McKenna" userId="S::1760002948@cvs.k12.mi.us::689ee933-f984-4137-a0d2-221618aca614" providerId="AD" clId="Web-{92BD1E71-82E8-2E15-3C01-C7D6CA879EB0}" dt="2024-03-05T17:48:57.557" v="28" actId="1076"/>
          <ac:spMkLst>
            <pc:docMk/>
            <pc:sldMk cId="696835770" sldId="287"/>
            <ac:spMk id="7" creationId="{2B041FDA-FA54-8BA1-6653-2F24BE3DFAB2}"/>
          </ac:spMkLst>
        </pc:spChg>
      </pc:sldChg>
      <pc:sldChg chg="addSp">
        <pc:chgData name="Koneval, McKenna" userId="S::1760002948@cvs.k12.mi.us::689ee933-f984-4137-a0d2-221618aca614" providerId="AD" clId="Web-{92BD1E71-82E8-2E15-3C01-C7D6CA879EB0}" dt="2024-03-05T17:48:18.478" v="18"/>
        <pc:sldMkLst>
          <pc:docMk/>
          <pc:sldMk cId="3084404751" sldId="321"/>
        </pc:sldMkLst>
        <pc:spChg chg="add">
          <ac:chgData name="Koneval, McKenna" userId="S::1760002948@cvs.k12.mi.us::689ee933-f984-4137-a0d2-221618aca614" providerId="AD" clId="Web-{92BD1E71-82E8-2E15-3C01-C7D6CA879EB0}" dt="2024-03-05T17:48:18.478" v="18"/>
          <ac:spMkLst>
            <pc:docMk/>
            <pc:sldMk cId="3084404751" sldId="321"/>
            <ac:spMk id="3" creationId="{7D6E8129-00CC-CE4E-1DFD-17DA63522F4E}"/>
          </ac:spMkLst>
        </pc:spChg>
      </pc:sldChg>
      <pc:sldChg chg="addSp">
        <pc:chgData name="Koneval, McKenna" userId="S::1760002948@cvs.k12.mi.us::689ee933-f984-4137-a0d2-221618aca614" providerId="AD" clId="Web-{92BD1E71-82E8-2E15-3C01-C7D6CA879EB0}" dt="2024-03-05T17:48:19.588" v="19"/>
        <pc:sldMkLst>
          <pc:docMk/>
          <pc:sldMk cId="1362086132" sldId="322"/>
        </pc:sldMkLst>
        <pc:spChg chg="add">
          <ac:chgData name="Koneval, McKenna" userId="S::1760002948@cvs.k12.mi.us::689ee933-f984-4137-a0d2-221618aca614" providerId="AD" clId="Web-{92BD1E71-82E8-2E15-3C01-C7D6CA879EB0}" dt="2024-03-05T17:48:19.588" v="19"/>
          <ac:spMkLst>
            <pc:docMk/>
            <pc:sldMk cId="1362086132" sldId="322"/>
            <ac:spMk id="3" creationId="{E5EB92B1-E153-2C01-8CF8-2BE3A935522F}"/>
          </ac:spMkLst>
        </pc:spChg>
      </pc:sldChg>
      <pc:sldChg chg="addSp modSp">
        <pc:chgData name="Koneval, McKenna" userId="S::1760002948@cvs.k12.mi.us::689ee933-f984-4137-a0d2-221618aca614" providerId="AD" clId="Web-{92BD1E71-82E8-2E15-3C01-C7D6CA879EB0}" dt="2024-03-05T17:48:36.197" v="23" actId="1076"/>
        <pc:sldMkLst>
          <pc:docMk/>
          <pc:sldMk cId="1444653138" sldId="323"/>
        </pc:sldMkLst>
        <pc:spChg chg="add mod">
          <ac:chgData name="Koneval, McKenna" userId="S::1760002948@cvs.k12.mi.us::689ee933-f984-4137-a0d2-221618aca614" providerId="AD" clId="Web-{92BD1E71-82E8-2E15-3C01-C7D6CA879EB0}" dt="2024-03-05T17:48:36.197" v="23" actId="1076"/>
          <ac:spMkLst>
            <pc:docMk/>
            <pc:sldMk cId="1444653138" sldId="323"/>
            <ac:spMk id="4" creationId="{E87BD474-C3D8-5755-93A6-B022709D50A8}"/>
          </ac:spMkLst>
        </pc:spChg>
      </pc:sldChg>
      <pc:sldChg chg="addSp">
        <pc:chgData name="Koneval, McKenna" userId="S::1760002948@cvs.k12.mi.us::689ee933-f984-4137-a0d2-221618aca614" providerId="AD" clId="Web-{92BD1E71-82E8-2E15-3C01-C7D6CA879EB0}" dt="2024-03-05T17:48:45.807" v="24"/>
        <pc:sldMkLst>
          <pc:docMk/>
          <pc:sldMk cId="154897244" sldId="324"/>
        </pc:sldMkLst>
        <pc:spChg chg="add">
          <ac:chgData name="Koneval, McKenna" userId="S::1760002948@cvs.k12.mi.us::689ee933-f984-4137-a0d2-221618aca614" providerId="AD" clId="Web-{92BD1E71-82E8-2E15-3C01-C7D6CA879EB0}" dt="2024-03-05T17:48:45.807" v="24"/>
          <ac:spMkLst>
            <pc:docMk/>
            <pc:sldMk cId="154897244" sldId="324"/>
            <ac:spMk id="3" creationId="{607E22ED-8F5A-085C-8ABB-022B25BEEE76}"/>
          </ac:spMkLst>
        </pc:spChg>
      </pc:sldChg>
      <pc:sldChg chg="addSp">
        <pc:chgData name="Koneval, McKenna" userId="S::1760002948@cvs.k12.mi.us::689ee933-f984-4137-a0d2-221618aca614" providerId="AD" clId="Web-{92BD1E71-82E8-2E15-3C01-C7D6CA879EB0}" dt="2024-03-05T17:48:25.822" v="20"/>
        <pc:sldMkLst>
          <pc:docMk/>
          <pc:sldMk cId="2088764611" sldId="325"/>
        </pc:sldMkLst>
        <pc:spChg chg="add">
          <ac:chgData name="Koneval, McKenna" userId="S::1760002948@cvs.k12.mi.us::689ee933-f984-4137-a0d2-221618aca614" providerId="AD" clId="Web-{92BD1E71-82E8-2E15-3C01-C7D6CA879EB0}" dt="2024-03-05T17:48:25.822" v="20"/>
          <ac:spMkLst>
            <pc:docMk/>
            <pc:sldMk cId="2088764611" sldId="325"/>
            <ac:spMk id="4" creationId="{606CCBAD-288B-8ABF-4352-3AA8B62D560B}"/>
          </ac:spMkLst>
        </pc:spChg>
      </pc:sldChg>
    </pc:docChg>
  </pc:docChgLst>
  <pc:docChgLst>
    <pc:chgData name="Durasevic, Matteo" userId="S::1760023904@cvs.k12.mi.us::e35f0339-09e5-4306-8d13-39c353c4bd56" providerId="AD" clId="Web-{1BC71682-CF3E-1687-0873-6A7719D6DBEA}"/>
    <pc:docChg chg="modSld">
      <pc:chgData name="Durasevic, Matteo" userId="S::1760023904@cvs.k12.mi.us::e35f0339-09e5-4306-8d13-39c353c4bd56" providerId="AD" clId="Web-{1BC71682-CF3E-1687-0873-6A7719D6DBEA}" dt="2024-02-06T13:04:02.711" v="18" actId="1076"/>
      <pc:docMkLst>
        <pc:docMk/>
      </pc:docMkLst>
      <pc:sldChg chg="addSp modSp">
        <pc:chgData name="Durasevic, Matteo" userId="S::1760023904@cvs.k12.mi.us::e35f0339-09e5-4306-8d13-39c353c4bd56" providerId="AD" clId="Web-{1BC71682-CF3E-1687-0873-6A7719D6DBEA}" dt="2024-02-06T13:04:02.711" v="18" actId="1076"/>
        <pc:sldMkLst>
          <pc:docMk/>
          <pc:sldMk cId="2805062747" sldId="307"/>
        </pc:sldMkLst>
        <pc:spChg chg="mod">
          <ac:chgData name="Durasevic, Matteo" userId="S::1760023904@cvs.k12.mi.us::e35f0339-09e5-4306-8d13-39c353c4bd56" providerId="AD" clId="Web-{1BC71682-CF3E-1687-0873-6A7719D6DBEA}" dt="2024-02-06T13:03:07.022" v="5" actId="1076"/>
          <ac:spMkLst>
            <pc:docMk/>
            <pc:sldMk cId="2805062747" sldId="307"/>
            <ac:spMk id="2" creationId="{2C4496EC-224B-5446-9F87-03A2CF863358}"/>
          </ac:spMkLst>
        </pc:spChg>
        <pc:spChg chg="mod">
          <ac:chgData name="Durasevic, Matteo" userId="S::1760023904@cvs.k12.mi.us::e35f0339-09e5-4306-8d13-39c353c4bd56" providerId="AD" clId="Web-{1BC71682-CF3E-1687-0873-6A7719D6DBEA}" dt="2024-02-06T13:03:55.148" v="15" actId="1076"/>
          <ac:spMkLst>
            <pc:docMk/>
            <pc:sldMk cId="2805062747" sldId="307"/>
            <ac:spMk id="5" creationId="{62A4A0AE-C7B6-BBD9-EB82-E97245A2FA9A}"/>
          </ac:spMkLst>
        </pc:spChg>
        <pc:spChg chg="mod">
          <ac:chgData name="Durasevic, Matteo" userId="S::1760023904@cvs.k12.mi.us::e35f0339-09e5-4306-8d13-39c353c4bd56" providerId="AD" clId="Web-{1BC71682-CF3E-1687-0873-6A7719D6DBEA}" dt="2024-02-06T13:03:57.898" v="16" actId="1076"/>
          <ac:spMkLst>
            <pc:docMk/>
            <pc:sldMk cId="2805062747" sldId="307"/>
            <ac:spMk id="8" creationId="{98F2F3D3-2208-8B3D-1BB7-00B2F039990C}"/>
          </ac:spMkLst>
        </pc:spChg>
        <pc:picChg chg="add mod">
          <ac:chgData name="Durasevic, Matteo" userId="S::1760023904@cvs.k12.mi.us::e35f0339-09e5-4306-8d13-39c353c4bd56" providerId="AD" clId="Web-{1BC71682-CF3E-1687-0873-6A7719D6DBEA}" dt="2024-02-06T13:04:02.711" v="18" actId="1076"/>
          <ac:picMkLst>
            <pc:docMk/>
            <pc:sldMk cId="2805062747" sldId="307"/>
            <ac:picMk id="3" creationId="{676C7791-5223-1FB2-1C6D-1920703EFAC7}"/>
          </ac:picMkLst>
        </pc:picChg>
      </pc:sldChg>
    </pc:docChg>
  </pc:docChgLst>
  <pc:docChgLst>
    <pc:chgData name="Durasevic, Matteo" userId="S::1760023904@cvs.k12.mi.us::e35f0339-09e5-4306-8d13-39c353c4bd56" providerId="AD" clId="Web-{04435127-8CED-7A12-B5E4-36314D325C0F}"/>
    <pc:docChg chg="modSld">
      <pc:chgData name="Durasevic, Matteo" userId="S::1760023904@cvs.k12.mi.us::e35f0339-09e5-4306-8d13-39c353c4bd56" providerId="AD" clId="Web-{04435127-8CED-7A12-B5E4-36314D325C0F}" dt="2024-02-05T16:04:19.755" v="17" actId="1076"/>
      <pc:docMkLst>
        <pc:docMk/>
      </pc:docMkLst>
      <pc:sldChg chg="modSp">
        <pc:chgData name="Durasevic, Matteo" userId="S::1760023904@cvs.k12.mi.us::e35f0339-09e5-4306-8d13-39c353c4bd56" providerId="AD" clId="Web-{04435127-8CED-7A12-B5E4-36314D325C0F}" dt="2024-02-05T16:04:19.755" v="17" actId="1076"/>
        <pc:sldMkLst>
          <pc:docMk/>
          <pc:sldMk cId="2367700163" sldId="267"/>
        </pc:sldMkLst>
        <pc:spChg chg="mod">
          <ac:chgData name="Durasevic, Matteo" userId="S::1760023904@cvs.k12.mi.us::e35f0339-09e5-4306-8d13-39c353c4bd56" providerId="AD" clId="Web-{04435127-8CED-7A12-B5E4-36314D325C0F}" dt="2024-02-05T16:00:29.578" v="9" actId="14100"/>
          <ac:spMkLst>
            <pc:docMk/>
            <pc:sldMk cId="2367700163" sldId="267"/>
            <ac:spMk id="5" creationId="{925148CD-97C6-BCEC-6C9D-3A0EFC8F29EB}"/>
          </ac:spMkLst>
        </pc:spChg>
        <pc:spChg chg="mod">
          <ac:chgData name="Durasevic, Matteo" userId="S::1760023904@cvs.k12.mi.us::e35f0339-09e5-4306-8d13-39c353c4bd56" providerId="AD" clId="Web-{04435127-8CED-7A12-B5E4-36314D325C0F}" dt="2024-02-05T16:00:35.375" v="10" actId="1076"/>
          <ac:spMkLst>
            <pc:docMk/>
            <pc:sldMk cId="2367700163" sldId="267"/>
            <ac:spMk id="8" creationId="{6C4D7462-49DB-157B-9897-BDB8BAFCB0E1}"/>
          </ac:spMkLst>
        </pc:spChg>
        <pc:picChg chg="mod modCrop">
          <ac:chgData name="Durasevic, Matteo" userId="S::1760023904@cvs.k12.mi.us::e35f0339-09e5-4306-8d13-39c353c4bd56" providerId="AD" clId="Web-{04435127-8CED-7A12-B5E4-36314D325C0F}" dt="2024-02-05T16:04:19.755" v="17" actId="1076"/>
          <ac:picMkLst>
            <pc:docMk/>
            <pc:sldMk cId="2367700163" sldId="267"/>
            <ac:picMk id="4" creationId="{0FD610F4-65C0-E849-CDE6-C6152666680C}"/>
          </ac:picMkLst>
        </pc:picChg>
      </pc:sldChg>
    </pc:docChg>
  </pc:docChgLst>
  <pc:docChgLst>
    <pc:chgData name="Durasevic, Matteo" userId="S::1760023904@cvs.k12.mi.us::e35f0339-09e5-4306-8d13-39c353c4bd56" providerId="AD" clId="Web-{5438A610-EE07-46E1-E6AC-2C4C7B027299}"/>
    <pc:docChg chg="modSld">
      <pc:chgData name="Durasevic, Matteo" userId="S::1760023904@cvs.k12.mi.us::e35f0339-09e5-4306-8d13-39c353c4bd56" providerId="AD" clId="Web-{5438A610-EE07-46E1-E6AC-2C4C7B027299}" dt="2023-12-05T00:40:31.830" v="6" actId="14100"/>
      <pc:docMkLst>
        <pc:docMk/>
      </pc:docMkLst>
      <pc:sldChg chg="modSp">
        <pc:chgData name="Durasevic, Matteo" userId="S::1760023904@cvs.k12.mi.us::e35f0339-09e5-4306-8d13-39c353c4bd56" providerId="AD" clId="Web-{5438A610-EE07-46E1-E6AC-2C4C7B027299}" dt="2023-12-05T00:40:31.830" v="6" actId="14100"/>
        <pc:sldMkLst>
          <pc:docMk/>
          <pc:sldMk cId="492136918" sldId="305"/>
        </pc:sldMkLst>
        <pc:spChg chg="mod">
          <ac:chgData name="Durasevic, Matteo" userId="S::1760023904@cvs.k12.mi.us::e35f0339-09e5-4306-8d13-39c353c4bd56" providerId="AD" clId="Web-{5438A610-EE07-46E1-E6AC-2C4C7B027299}" dt="2023-12-05T00:40:31.830" v="6" actId="14100"/>
          <ac:spMkLst>
            <pc:docMk/>
            <pc:sldMk cId="492136918" sldId="305"/>
            <ac:spMk id="14" creationId="{4892341C-F0FB-0667-1BCF-901C97E019CD}"/>
          </ac:spMkLst>
        </pc:spChg>
      </pc:sldChg>
    </pc:docChg>
  </pc:docChgLst>
  <pc:docChgLst>
    <pc:chgData name="Koneval, McKenna" userId="S::1760002948@cvs.k12.mi.us::689ee933-f984-4137-a0d2-221618aca614" providerId="AD" clId="Web-{5BCBA989-330F-A010-F869-888A07FEDCF8}"/>
    <pc:docChg chg="modSld">
      <pc:chgData name="Koneval, McKenna" userId="S::1760002948@cvs.k12.mi.us::689ee933-f984-4137-a0d2-221618aca614" providerId="AD" clId="Web-{5BCBA989-330F-A010-F869-888A07FEDCF8}" dt="2023-10-02T22:27:41.008" v="18" actId="1076"/>
      <pc:docMkLst>
        <pc:docMk/>
      </pc:docMkLst>
      <pc:sldChg chg="addSp modSp">
        <pc:chgData name="Koneval, McKenna" userId="S::1760002948@cvs.k12.mi.us::689ee933-f984-4137-a0d2-221618aca614" providerId="AD" clId="Web-{5BCBA989-330F-A010-F869-888A07FEDCF8}" dt="2023-10-02T22:27:41.008" v="18" actId="1076"/>
        <pc:sldMkLst>
          <pc:docMk/>
          <pc:sldMk cId="2281864302" sldId="285"/>
        </pc:sldMkLst>
        <pc:spChg chg="add mod">
          <ac:chgData name="Koneval, McKenna" userId="S::1760002948@cvs.k12.mi.us::689ee933-f984-4137-a0d2-221618aca614" providerId="AD" clId="Web-{5BCBA989-330F-A010-F869-888A07FEDCF8}" dt="2023-10-02T22:27:41.008" v="18" actId="1076"/>
          <ac:spMkLst>
            <pc:docMk/>
            <pc:sldMk cId="2281864302" sldId="285"/>
            <ac:spMk id="3" creationId="{04804898-22DF-1D03-312F-32806992A9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ZSpGNeWR6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B44A3F-5167-B3E7-D121-0CA120B8ED9A}"/>
              </a:ext>
            </a:extLst>
          </p:cNvPr>
          <p:cNvSpPr/>
          <p:nvPr/>
        </p:nvSpPr>
        <p:spPr>
          <a:xfrm>
            <a:off x="860354" y="675408"/>
            <a:ext cx="10437962" cy="552090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3E9EA-30A3-7843-1AE3-DD27CACC750C}"/>
              </a:ext>
            </a:extLst>
          </p:cNvPr>
          <p:cNvSpPr/>
          <p:nvPr/>
        </p:nvSpPr>
        <p:spPr>
          <a:xfrm>
            <a:off x="1512769" y="841088"/>
            <a:ext cx="9166292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Berlin Sans FB Demi"/>
              </a:rPr>
              <a:t>Welcome to Key Club!</a:t>
            </a:r>
            <a:endParaRPr lang="en-US" sz="7200" b="1" cap="none" spc="0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" name="Graphic 1" descr="Old Key with solid fill">
            <a:extLst>
              <a:ext uri="{FF2B5EF4-FFF2-40B4-BE49-F238E27FC236}">
                <a16:creationId xmlns:a16="http://schemas.microsoft.com/office/drawing/2014/main" id="{2D5D9C8A-836E-0E5B-9C92-4659D362C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184197" y="3228779"/>
            <a:ext cx="1992701" cy="19927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4E25B4-E4AD-2F86-0143-81DB8927DFC4}"/>
              </a:ext>
            </a:extLst>
          </p:cNvPr>
          <p:cNvSpPr/>
          <p:nvPr/>
        </p:nvSpPr>
        <p:spPr>
          <a:xfrm>
            <a:off x="1162268" y="1847504"/>
            <a:ext cx="983854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</a:rPr>
              <a:t>March 5th Meeting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2BCCE26-1D59-DA0B-60F8-F8D97362488D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2DA78F-6AE3-3F3A-6B62-ABC6239E6EEF}"/>
              </a:ext>
            </a:extLst>
          </p:cNvPr>
          <p:cNvSpPr/>
          <p:nvPr/>
        </p:nvSpPr>
        <p:spPr>
          <a:xfrm>
            <a:off x="1162266" y="2685827"/>
            <a:ext cx="4890783" cy="32501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b="1" u="sng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 Agenda</a:t>
            </a:r>
            <a:endParaRPr lang="en-US" sz="4800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March Events</a:t>
            </a:r>
            <a:endParaRPr lang="en-US">
              <a:solidFill>
                <a:schemeClr val="bg1"/>
              </a:solidFill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Members of the Month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endParaRPr lang="en-US" sz="3600" b="1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600" b="1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714A9C-7B17-5A65-2511-C6F065A2D153}"/>
              </a:ext>
            </a:extLst>
          </p:cNvPr>
          <p:cNvSpPr/>
          <p:nvPr/>
        </p:nvSpPr>
        <p:spPr>
          <a:xfrm>
            <a:off x="6884456" y="3342750"/>
            <a:ext cx="4116358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</a:rPr>
              <a:t>Take a seat wherever you'd like!</a:t>
            </a:r>
            <a:endParaRPr lang="en-US" sz="36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171F-ACCE-9196-C043-9A50E9CAC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EAA4-FF49-48F7-0430-D774E621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7" y="63201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Berlin Sans FB Demi"/>
                <a:cs typeface="Calibri Light"/>
              </a:rPr>
              <a:t>Turning Point Donations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A0753-2BCD-F5D2-771D-537B37E965B5}"/>
              </a:ext>
            </a:extLst>
          </p:cNvPr>
          <p:cNvSpPr/>
          <p:nvPr/>
        </p:nvSpPr>
        <p:spPr>
          <a:xfrm>
            <a:off x="414655" y="1211840"/>
            <a:ext cx="7965056" cy="5477769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F8796-0727-B315-9490-37986F6BC12B}"/>
              </a:ext>
            </a:extLst>
          </p:cNvPr>
          <p:cNvSpPr txBox="1"/>
          <p:nvPr/>
        </p:nvSpPr>
        <p:spPr>
          <a:xfrm>
            <a:off x="785003" y="1474534"/>
            <a:ext cx="7222718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Turning Point is a shelter for teens who have suffered from violence or trafficking. They are in need of clothing and toiletries to provide for the children.</a:t>
            </a:r>
          </a:p>
          <a:p>
            <a:pPr marL="342900" indent="-342900">
              <a:buFont typeface="Arial"/>
              <a:buChar char="•"/>
            </a:pPr>
            <a:endParaRPr lang="en-US" sz="28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 u="sng">
                <a:solidFill>
                  <a:schemeClr val="bg1"/>
                </a:solidFill>
                <a:latin typeface="Berlin Sans FB Demi"/>
                <a:cs typeface="Calibri"/>
              </a:rPr>
              <a:t>Collection will be on Thursday, March 22nd </a:t>
            </a: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after school in the atrium by the brick wall.</a:t>
            </a:r>
          </a:p>
          <a:p>
            <a:pPr marL="342900" indent="-342900">
              <a:buFont typeface="Arial"/>
              <a:buChar char="•"/>
            </a:pPr>
            <a:endParaRPr lang="en-US" sz="28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This counts as bought hours 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Sign up will be posted at 4:00pm</a:t>
            </a:r>
          </a:p>
          <a:p>
            <a:endParaRPr lang="en-US" sz="28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A513A-9BD6-B3FC-E91C-C72A8EB8BB20}"/>
              </a:ext>
            </a:extLst>
          </p:cNvPr>
          <p:cNvSpPr txBox="1"/>
          <p:nvPr/>
        </p:nvSpPr>
        <p:spPr>
          <a:xfrm>
            <a:off x="10403375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latin typeface="Berlin Sans FB Demi"/>
              </a:rPr>
              <a:t>Liv</a:t>
            </a:r>
          </a:p>
        </p:txBody>
      </p:sp>
      <p:pic>
        <p:nvPicPr>
          <p:cNvPr id="4" name="Picture 3" descr="A logo of a person in a circle&#10;&#10;Description automatically generated">
            <a:extLst>
              <a:ext uri="{FF2B5EF4-FFF2-40B4-BE49-F238E27FC236}">
                <a16:creationId xmlns:a16="http://schemas.microsoft.com/office/drawing/2014/main" id="{248983EB-7CAF-6D1F-B7BA-FC48FD0F8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644" y="2186839"/>
            <a:ext cx="2861992" cy="28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2DBC-3F10-28E1-67CD-684A4CED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7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Members of the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17275-EBB7-8CEB-BA80-839821AA7F7B}"/>
              </a:ext>
            </a:extLst>
          </p:cNvPr>
          <p:cNvSpPr txBox="1"/>
          <p:nvPr/>
        </p:nvSpPr>
        <p:spPr>
          <a:xfrm>
            <a:off x="10489639" y="6248850"/>
            <a:ext cx="189738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Eliana</a:t>
            </a:r>
          </a:p>
          <a:p>
            <a:endParaRPr lang="en-US" sz="2800">
              <a:latin typeface="Berlin Sans FB Demi" panose="020E0802020502020306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6C3D56-4FB3-4D83-DE6A-E34B375AA70E}"/>
              </a:ext>
            </a:extLst>
          </p:cNvPr>
          <p:cNvSpPr/>
          <p:nvPr/>
        </p:nvSpPr>
        <p:spPr>
          <a:xfrm>
            <a:off x="1029532" y="2275570"/>
            <a:ext cx="4730150" cy="34361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7DDAF9-CF7F-2294-D3B6-E101664803D3}"/>
              </a:ext>
            </a:extLst>
          </p:cNvPr>
          <p:cNvSpPr/>
          <p:nvPr/>
        </p:nvSpPr>
        <p:spPr>
          <a:xfrm>
            <a:off x="6521683" y="2131795"/>
            <a:ext cx="4730150" cy="34361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478E5-95B3-6033-B5A2-21C966095311}"/>
              </a:ext>
            </a:extLst>
          </p:cNvPr>
          <p:cNvSpPr txBox="1"/>
          <p:nvPr/>
        </p:nvSpPr>
        <p:spPr>
          <a:xfrm>
            <a:off x="1909375" y="2701692"/>
            <a:ext cx="429595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Sophia Martin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6DF9B-91D6-3E59-2910-7D7FA8FF8FE4}"/>
              </a:ext>
            </a:extLst>
          </p:cNvPr>
          <p:cNvSpPr txBox="1"/>
          <p:nvPr/>
        </p:nvSpPr>
        <p:spPr>
          <a:xfrm>
            <a:off x="6359793" y="2559794"/>
            <a:ext cx="505795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Jacob </a:t>
            </a:r>
            <a:r>
              <a:rPr lang="en-US" sz="7200" err="1">
                <a:solidFill>
                  <a:schemeClr val="bg1"/>
                </a:solidFill>
                <a:latin typeface="Berlin Sans FB Demi"/>
                <a:cs typeface="Calibri"/>
              </a:rPr>
              <a:t>Oltersdorf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6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929B-998F-3FDD-FB50-9683D97B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540" y="753314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</a:rPr>
              <a:t>Additional Info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1A8362-6F8B-6A52-9FF9-487B297C37F4}"/>
              </a:ext>
            </a:extLst>
          </p:cNvPr>
          <p:cNvSpPr/>
          <p:nvPr/>
        </p:nvSpPr>
        <p:spPr>
          <a:xfrm>
            <a:off x="1032881" y="2256917"/>
            <a:ext cx="10236680" cy="3508073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8E29-4AA5-4E44-FA59-EFFC7D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878" y="25631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More in depth information on each event will be on sign up genius</a:t>
            </a:r>
          </a:p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The events will be posted on sign up genius at 4 PM today and on BAND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41FDA-FA54-8BA1-6653-2F24BE3DFAB2}"/>
              </a:ext>
            </a:extLst>
          </p:cNvPr>
          <p:cNvSpPr txBox="1"/>
          <p:nvPr/>
        </p:nvSpPr>
        <p:spPr>
          <a:xfrm>
            <a:off x="10820318" y="6220095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Eemi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8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71086" y="646855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Elections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8529D-B8EA-3A2C-FC27-BC463124F2FF}"/>
              </a:ext>
            </a:extLst>
          </p:cNvPr>
          <p:cNvSpPr txBox="1">
            <a:spLocks/>
          </p:cNvSpPr>
          <p:nvPr/>
        </p:nvSpPr>
        <p:spPr>
          <a:xfrm>
            <a:off x="832450" y="1984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Elections for the 2024-2025 school year are April 9th! Elected positions are the following:</a:t>
            </a:r>
          </a:p>
          <a:p>
            <a:pPr algn="ctr"/>
            <a:endParaRPr lang="en-US" sz="72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5A1C99-55E7-91C2-7C81-0672E07B447E}"/>
              </a:ext>
            </a:extLst>
          </p:cNvPr>
          <p:cNvSpPr txBox="1">
            <a:spLocks/>
          </p:cNvSpPr>
          <p:nvPr/>
        </p:nvSpPr>
        <p:spPr>
          <a:xfrm>
            <a:off x="3808564" y="4011221"/>
            <a:ext cx="45633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>
              <a:solidFill>
                <a:schemeClr val="bg1"/>
              </a:solidFill>
              <a:latin typeface="Berlin Sans FB Demi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</a:rPr>
              <a:t>President</a:t>
            </a:r>
            <a:endParaRPr lang="en-US">
              <a:solidFill>
                <a:schemeClr val="bg1"/>
              </a:solidFill>
              <a:latin typeface="Berlin Sans FB Demi"/>
              <a:ea typeface="Calibri Light" panose="020F0302020204030204"/>
              <a:cs typeface="Calibri Light" panose="020F0302020204030204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Vice President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Secretary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Treasurer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Historian</a:t>
            </a:r>
          </a:p>
          <a:p>
            <a:pPr algn="ctr"/>
            <a:endParaRPr lang="en-US" sz="66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D6E8129-00CC-CE4E-1DFD-17DA63522F4E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 panose="020E0802020502020306" pitchFamily="34" charset="0"/>
              </a:rPr>
              <a:t>Mario</a:t>
            </a:r>
          </a:p>
        </p:txBody>
      </p:sp>
    </p:spTree>
    <p:extLst>
      <p:ext uri="{BB962C8B-B14F-4D97-AF65-F5344CB8AC3E}">
        <p14:creationId xmlns:p14="http://schemas.microsoft.com/office/powerpoint/2010/main" val="308440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42331" y="632478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Roles of E-Board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8529D-B8EA-3A2C-FC27-BC463124F2FF}"/>
              </a:ext>
            </a:extLst>
          </p:cNvPr>
          <p:cNvSpPr txBox="1">
            <a:spLocks/>
          </p:cNvSpPr>
          <p:nvPr/>
        </p:nvSpPr>
        <p:spPr>
          <a:xfrm>
            <a:off x="1235016" y="3436127"/>
            <a:ext cx="9739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  <a:latin typeface="Berlin Sans FB Demi"/>
              </a:rPr>
              <a:t>Before we get into the election process, each E-Board member will explain their role on the Key Club board.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5EB92B1-E153-2C01-8CF8-2BE3A935522F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8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71086" y="1451784"/>
            <a:ext cx="10437962" cy="5016483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68" y="60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Applied Positions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52408-80DC-28B9-CB2A-72A532FABB77}"/>
              </a:ext>
            </a:extLst>
          </p:cNvPr>
          <p:cNvSpPr txBox="1"/>
          <p:nvPr/>
        </p:nvSpPr>
        <p:spPr>
          <a:xfrm>
            <a:off x="1100920" y="1592808"/>
            <a:ext cx="1010318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If you do not win your preferred position in the election or you do not want to run in the election, there is still another chance to join E-Board. Applied positions exist, where you fill out an application form to be reviewed.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Applications will be available after our meeting Tuesday, April 9th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06CCBAD-288B-8ABF-4352-3AA8B62D560B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McKenna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6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71086" y="646855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Nominations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52408-80DC-28B9-CB2A-72A532FABB77}"/>
              </a:ext>
            </a:extLst>
          </p:cNvPr>
          <p:cNvSpPr txBox="1"/>
          <p:nvPr/>
        </p:nvSpPr>
        <p:spPr>
          <a:xfrm>
            <a:off x="2181044" y="2455652"/>
            <a:ext cx="7810499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Berlin Sans FB Demi"/>
              </a:rPr>
              <a:t>To run for a position, you must be nominated for the position by another member, following a "second" of the nomination by another member.</a:t>
            </a:r>
            <a:endParaRPr lang="en-US" sz="4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87BD474-C3D8-5755-93A6-B022709D50A8}"/>
              </a:ext>
            </a:extLst>
          </p:cNvPr>
          <p:cNvSpPr txBox="1"/>
          <p:nvPr/>
        </p:nvSpPr>
        <p:spPr>
          <a:xfrm>
            <a:off x="11150997" y="620571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Liv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5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7C6F91-1090-59C0-FD3D-73A38C0F4E62}"/>
              </a:ext>
            </a:extLst>
          </p:cNvPr>
          <p:cNvSpPr/>
          <p:nvPr/>
        </p:nvSpPr>
        <p:spPr>
          <a:xfrm>
            <a:off x="871086" y="646855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AB87E-B584-E6EF-BFAC-4C975C847A07}"/>
              </a:ext>
            </a:extLst>
          </p:cNvPr>
          <p:cNvSpPr txBox="1"/>
          <p:nvPr/>
        </p:nvSpPr>
        <p:spPr>
          <a:xfrm>
            <a:off x="1663459" y="1348595"/>
            <a:ext cx="884566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We will now start nominations for the following positions: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C62D3B-A574-CB9D-1631-CE54D58E6965}"/>
              </a:ext>
            </a:extLst>
          </p:cNvPr>
          <p:cNvSpPr txBox="1">
            <a:spLocks/>
          </p:cNvSpPr>
          <p:nvPr/>
        </p:nvSpPr>
        <p:spPr>
          <a:xfrm>
            <a:off x="3822941" y="4111863"/>
            <a:ext cx="45633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>
              <a:solidFill>
                <a:schemeClr val="bg1"/>
              </a:solidFill>
              <a:latin typeface="Berlin Sans FB Demi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Berlin Sans FB Demi"/>
              </a:rPr>
              <a:t>President</a:t>
            </a:r>
            <a:endParaRPr lang="en-US" sz="4000">
              <a:solidFill>
                <a:schemeClr val="bg1"/>
              </a:solidFill>
              <a:latin typeface="Berlin Sans FB Demi"/>
              <a:ea typeface="Calibri Light" panose="020F0302020204030204"/>
              <a:cs typeface="Calibri Light" panose="020F0302020204030204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Vice President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Secretary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Treasurer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Historian</a:t>
            </a:r>
          </a:p>
          <a:p>
            <a:pPr algn="ctr"/>
            <a:endParaRPr lang="en-US" sz="66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07E22ED-8F5A-085C-8ABB-022B25BEEE76}"/>
              </a:ext>
            </a:extLst>
          </p:cNvPr>
          <p:cNvSpPr txBox="1"/>
          <p:nvPr/>
        </p:nvSpPr>
        <p:spPr>
          <a:xfrm>
            <a:off x="11150997" y="620571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Liv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929B-998F-3FDD-FB50-9683D97B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464" y="753314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</a:rPr>
              <a:t>Cord Applications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1A8362-6F8B-6A52-9FF9-487B297C37F4}"/>
              </a:ext>
            </a:extLst>
          </p:cNvPr>
          <p:cNvSpPr/>
          <p:nvPr/>
        </p:nvSpPr>
        <p:spPr>
          <a:xfrm>
            <a:off x="589006" y="2042269"/>
            <a:ext cx="10762566" cy="410908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8E29-4AA5-4E44-FA59-EFFC7D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78" y="2440854"/>
            <a:ext cx="10320472" cy="4483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SENIORS!! Graduation is in 3 months! </a:t>
            </a:r>
            <a:endParaRPr lang="en-US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/>
            </a:endParaRPr>
          </a:p>
          <a:p>
            <a:pPr marL="0" indent="0" algn="ctr">
              <a:buNone/>
            </a:pPr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It's time to wrap up your final Key Club Hours and meet your cord requirements! </a:t>
            </a:r>
            <a:endParaRPr lang="en-US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/>
            </a:endParaRPr>
          </a:p>
          <a:p>
            <a:pPr marL="0" indent="0" algn="ctr">
              <a:buNone/>
            </a:pPr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Applications will be available next meting.</a:t>
            </a: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endParaRPr lang="en-US" sz="44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41FDA-FA54-8BA1-6653-2F24BE3DFAB2}"/>
              </a:ext>
            </a:extLst>
          </p:cNvPr>
          <p:cNvSpPr txBox="1"/>
          <p:nvPr/>
        </p:nvSpPr>
        <p:spPr>
          <a:xfrm>
            <a:off x="8951262" y="6220095"/>
            <a:ext cx="37664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Grimm and Davis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3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3BB774-E679-549A-2497-FCD389343644}"/>
              </a:ext>
            </a:extLst>
          </p:cNvPr>
          <p:cNvSpPr txBox="1"/>
          <p:nvPr/>
        </p:nvSpPr>
        <p:spPr>
          <a:xfrm>
            <a:off x="1769068" y="235266"/>
            <a:ext cx="86379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Berlin Sans FB Demi"/>
                <a:cs typeface="Calibri"/>
              </a:rPr>
              <a:t>Important Information</a:t>
            </a:r>
            <a:endParaRPr lang="en-US" sz="60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385498-2332-7BFB-0C31-7F300B7BCA45}"/>
              </a:ext>
            </a:extLst>
          </p:cNvPr>
          <p:cNvSpPr/>
          <p:nvPr/>
        </p:nvSpPr>
        <p:spPr>
          <a:xfrm>
            <a:off x="716577" y="1408654"/>
            <a:ext cx="6512944" cy="299048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FB9C83-7DE3-9D77-3306-574C28B9E035}"/>
              </a:ext>
            </a:extLst>
          </p:cNvPr>
          <p:cNvSpPr/>
          <p:nvPr/>
        </p:nvSpPr>
        <p:spPr>
          <a:xfrm>
            <a:off x="673446" y="4801710"/>
            <a:ext cx="6512943" cy="163901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ranslate your Weebly website - Weglot">
            <a:extLst>
              <a:ext uri="{FF2B5EF4-FFF2-40B4-BE49-F238E27FC236}">
                <a16:creationId xmlns:a16="http://schemas.microsoft.com/office/drawing/2014/main" id="{D4333892-3C8B-A36E-8DBC-94C96B19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84" y="4801517"/>
            <a:ext cx="4065916" cy="1553794"/>
          </a:xfrm>
          <a:prstGeom prst="rect">
            <a:avLst/>
          </a:prstGeom>
        </p:spPr>
      </p:pic>
      <p:pic>
        <p:nvPicPr>
          <p:cNvPr id="10" name="Picture 9" descr="Instagram: A guide for parents">
            <a:extLst>
              <a:ext uri="{FF2B5EF4-FFF2-40B4-BE49-F238E27FC236}">
                <a16:creationId xmlns:a16="http://schemas.microsoft.com/office/drawing/2014/main" id="{CEC1D634-627E-F028-AF5F-ED13F0218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834" y="1552396"/>
            <a:ext cx="2703842" cy="2718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73D27F-0C5A-1A82-7BED-909E26A875BD}"/>
              </a:ext>
            </a:extLst>
          </p:cNvPr>
          <p:cNvSpPr txBox="1"/>
          <p:nvPr/>
        </p:nvSpPr>
        <p:spPr>
          <a:xfrm>
            <a:off x="789773" y="1647514"/>
            <a:ext cx="628002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All club information can be found in both our Instagram and our Weebly.</a:t>
            </a:r>
            <a:endParaRPr lang="en-US" sz="28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Make sure to follow our Instagram, new hour opportunities, members of the month, and more will be posted there!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1E4C9-611D-0F30-A48E-293509A482A1}"/>
              </a:ext>
            </a:extLst>
          </p:cNvPr>
          <p:cNvSpPr txBox="1"/>
          <p:nvPr/>
        </p:nvSpPr>
        <p:spPr>
          <a:xfrm>
            <a:off x="832905" y="5083702"/>
            <a:ext cx="6280028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>
                <a:solidFill>
                  <a:schemeClr val="bg1"/>
                </a:solidFill>
                <a:latin typeface="Berlin Sans FB Demi"/>
                <a:cs typeface="Calibri"/>
              </a:rPr>
              <a:t>Instagram: @dakotakeyclub</a:t>
            </a:r>
          </a:p>
          <a:p>
            <a:r>
              <a:rPr lang="en-US" sz="2900">
                <a:solidFill>
                  <a:schemeClr val="bg1"/>
                </a:solidFill>
                <a:latin typeface="Berlin Sans FB Demi"/>
                <a:cs typeface="Calibri"/>
              </a:rPr>
              <a:t>Website: dakotakeyclub.weebly.com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E86EA-CE2B-FEEF-F695-A9A1CD610297}"/>
              </a:ext>
            </a:extLst>
          </p:cNvPr>
          <p:cNvSpPr txBox="1"/>
          <p:nvPr/>
        </p:nvSpPr>
        <p:spPr>
          <a:xfrm>
            <a:off x="10863450" y="626322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Fiona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0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B44A3F-5167-B3E7-D121-0CA120B8ED9A}"/>
              </a:ext>
            </a:extLst>
          </p:cNvPr>
          <p:cNvSpPr/>
          <p:nvPr/>
        </p:nvSpPr>
        <p:spPr>
          <a:xfrm>
            <a:off x="869971" y="1760773"/>
            <a:ext cx="10437962" cy="463011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E25B4-E4AD-2F86-0143-81DB8927DFC4}"/>
              </a:ext>
            </a:extLst>
          </p:cNvPr>
          <p:cNvSpPr/>
          <p:nvPr/>
        </p:nvSpPr>
        <p:spPr>
          <a:xfrm>
            <a:off x="356470" y="608452"/>
            <a:ext cx="1144840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</a:rPr>
              <a:t>Toilet Paper Rolls/Newspaper Donations</a:t>
            </a:r>
          </a:p>
          <a:p>
            <a:pPr algn="ctr"/>
            <a:endParaRPr lang="en-US" sz="4800" b="1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2DA78F-6AE3-3F3A-6B62-ABC6239E6EEF}"/>
              </a:ext>
            </a:extLst>
          </p:cNvPr>
          <p:cNvSpPr/>
          <p:nvPr/>
        </p:nvSpPr>
        <p:spPr>
          <a:xfrm>
            <a:off x="1037122" y="1966352"/>
            <a:ext cx="10012362" cy="50783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u="sng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Thank you for bringing these in!  They will be used for an event this month. </a:t>
            </a:r>
            <a:endParaRPr lang="en-US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u="sng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We will be making dog enrichment treats for the Macomb Humane Society!</a:t>
            </a:r>
            <a:endParaRPr lang="en-US">
              <a:solidFill>
                <a:schemeClr val="bg1"/>
              </a:solidFill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endParaRPr lang="en-US" sz="3600" b="1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600" b="1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CA877-D227-FD6F-9161-69F86C5DFE84}"/>
              </a:ext>
            </a:extLst>
          </p:cNvPr>
          <p:cNvSpPr txBox="1"/>
          <p:nvPr/>
        </p:nvSpPr>
        <p:spPr>
          <a:xfrm>
            <a:off x="10762809" y="6335114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Ariana</a:t>
            </a:r>
          </a:p>
        </p:txBody>
      </p:sp>
      <p:pic>
        <p:nvPicPr>
          <p:cNvPr id="2" name="Picture 1" descr="Donations, Use of Toilet Paper Rolls and Other Cardboard Tubes to Be  Discontinued | Animal Care">
            <a:extLst>
              <a:ext uri="{FF2B5EF4-FFF2-40B4-BE49-F238E27FC236}">
                <a16:creationId xmlns:a16="http://schemas.microsoft.com/office/drawing/2014/main" id="{FF34582A-6E02-9ADA-0F0B-098F88974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245272"/>
            <a:ext cx="2109988" cy="15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84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1A8362-6F8B-6A52-9FF9-487B297C37F4}"/>
              </a:ext>
            </a:extLst>
          </p:cNvPr>
          <p:cNvSpPr/>
          <p:nvPr/>
        </p:nvSpPr>
        <p:spPr>
          <a:xfrm>
            <a:off x="730956" y="574767"/>
            <a:ext cx="10739887" cy="570780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8E29-4AA5-4E44-FA59-EFFC7D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3" y="198242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Thank you for coming!</a:t>
            </a:r>
            <a:endParaRPr lang="en-US" sz="66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0" indent="0" algn="ctr">
              <a:buNone/>
            </a:pPr>
            <a:r>
              <a:rPr lang="en-US" sz="4800">
                <a:solidFill>
                  <a:schemeClr val="bg1"/>
                </a:solidFill>
                <a:latin typeface="Berlin Sans FB Demi"/>
                <a:cs typeface="Calibri"/>
              </a:rPr>
              <a:t>Please make sure to check out at your class table and get your shirt!</a:t>
            </a:r>
          </a:p>
          <a:p>
            <a:pPr marL="0" indent="0" algn="ctr">
              <a:buNone/>
            </a:pPr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Our next meeting is on April 9th</a:t>
            </a:r>
          </a:p>
          <a:p>
            <a:pPr marL="0" indent="0" algn="ctr">
              <a:buNone/>
            </a:pPr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 in the </a:t>
            </a:r>
            <a:r>
              <a:rPr lang="en-US" sz="4000" u="sng">
                <a:solidFill>
                  <a:schemeClr val="bg1"/>
                </a:solidFill>
                <a:latin typeface="Berlin Sans FB Demi"/>
                <a:cs typeface="Calibri"/>
              </a:rPr>
              <a:t>Auditorium </a:t>
            </a:r>
            <a:endParaRPr lang="en-US" u="sng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endParaRPr lang="en-US" sz="40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41FDA-FA54-8BA1-6653-2F24BE3DFAB2}"/>
              </a:ext>
            </a:extLst>
          </p:cNvPr>
          <p:cNvSpPr txBox="1"/>
          <p:nvPr/>
        </p:nvSpPr>
        <p:spPr>
          <a:xfrm>
            <a:off x="10288356" y="6277604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pic>
        <p:nvPicPr>
          <p:cNvPr id="9" name="Graphic 8" descr="Old Key with solid fill">
            <a:extLst>
              <a:ext uri="{FF2B5EF4-FFF2-40B4-BE49-F238E27FC236}">
                <a16:creationId xmlns:a16="http://schemas.microsoft.com/office/drawing/2014/main" id="{6CBDD1F8-FB59-97E9-5801-D1D54EA4E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5101655" y="557973"/>
            <a:ext cx="1992701" cy="19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3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81722E-A9EF-3805-606F-9F35E33DF49F}"/>
              </a:ext>
            </a:extLst>
          </p:cNvPr>
          <p:cNvSpPr/>
          <p:nvPr/>
        </p:nvSpPr>
        <p:spPr>
          <a:xfrm>
            <a:off x="2125559" y="1710578"/>
            <a:ext cx="8108830" cy="473014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0319B9-A8C8-807D-AF41-5D8A65321B52}"/>
              </a:ext>
            </a:extLst>
          </p:cNvPr>
          <p:cNvSpPr>
            <a:spLocks noGrp="1"/>
          </p:cNvSpPr>
          <p:nvPr/>
        </p:nvSpPr>
        <p:spPr>
          <a:xfrm>
            <a:off x="2544791" y="1920142"/>
            <a:ext cx="726792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>
              <a:solidFill>
                <a:schemeClr val="bg1"/>
              </a:solidFill>
              <a:latin typeface="Berlin Sans FB Demi"/>
            </a:endParaRPr>
          </a:p>
          <a:p>
            <a:endParaRPr lang="en-US" sz="3600">
              <a:solidFill>
                <a:srgbClr val="FFFFFF"/>
              </a:solidFill>
              <a:latin typeface="Berlin Sans FB Demi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0AD269-E476-AE0B-191E-C079911C4D8E}"/>
              </a:ext>
            </a:extLst>
          </p:cNvPr>
          <p:cNvSpPr txBox="1"/>
          <p:nvPr/>
        </p:nvSpPr>
        <p:spPr>
          <a:xfrm>
            <a:off x="10460884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Mario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2" name="Picture 1" descr="A green logo with a white background&#10;&#10;Description automatically generated">
            <a:extLst>
              <a:ext uri="{FF2B5EF4-FFF2-40B4-BE49-F238E27FC236}">
                <a16:creationId xmlns:a16="http://schemas.microsoft.com/office/drawing/2014/main" id="{215D2E3B-E65C-C74C-CA6E-A74B7D610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8" t="13380" r="15802" b="16901"/>
          <a:stretch/>
        </p:blipFill>
        <p:spPr>
          <a:xfrm>
            <a:off x="4097547" y="155755"/>
            <a:ext cx="4155065" cy="141667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86D9E9-4C97-87F8-730A-1B856D7BE012}"/>
              </a:ext>
            </a:extLst>
          </p:cNvPr>
          <p:cNvSpPr>
            <a:spLocks noGrp="1"/>
          </p:cNvSpPr>
          <p:nvPr/>
        </p:nvSpPr>
        <p:spPr>
          <a:xfrm>
            <a:off x="2250162" y="2238160"/>
            <a:ext cx="7690451" cy="4509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Key Club is using the Band App!</a:t>
            </a:r>
          </a:p>
          <a:p>
            <a:pPr marL="571500" indent="-571500" algn="ctr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Band is an app where all signups are easier to access.</a:t>
            </a:r>
          </a:p>
          <a:p>
            <a:pPr marL="571500" indent="-571500" algn="ctr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The app allows you to be notified when new sign-ups are posted</a:t>
            </a:r>
          </a:p>
          <a:p>
            <a:pPr marL="571500" indent="-571500" algn="ctr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Important information can be announced easier</a:t>
            </a:r>
          </a:p>
        </p:txBody>
      </p:sp>
    </p:spTree>
    <p:extLst>
      <p:ext uri="{BB962C8B-B14F-4D97-AF65-F5344CB8AC3E}">
        <p14:creationId xmlns:p14="http://schemas.microsoft.com/office/powerpoint/2010/main" val="177422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0059BE-6758-35FE-9C5F-78B7B7ED9C51}"/>
              </a:ext>
            </a:extLst>
          </p:cNvPr>
          <p:cNvSpPr/>
          <p:nvPr/>
        </p:nvSpPr>
        <p:spPr>
          <a:xfrm>
            <a:off x="1473642" y="1572169"/>
            <a:ext cx="9254513" cy="473014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146C32-4AE4-5127-30AA-8370E3F3AD85}"/>
              </a:ext>
            </a:extLst>
          </p:cNvPr>
          <p:cNvSpPr txBox="1">
            <a:spLocks/>
          </p:cNvSpPr>
          <p:nvPr/>
        </p:nvSpPr>
        <p:spPr>
          <a:xfrm>
            <a:off x="608161" y="365125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How it Works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32E37-3CDF-FA97-3FBA-18B8A517BC23}"/>
              </a:ext>
            </a:extLst>
          </p:cNvPr>
          <p:cNvSpPr>
            <a:spLocks noGrp="1"/>
          </p:cNvSpPr>
          <p:nvPr/>
        </p:nvSpPr>
        <p:spPr>
          <a:xfrm>
            <a:off x="2004245" y="1871645"/>
            <a:ext cx="8361467" cy="42938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All Sign-ups are easily accessible and all in one place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Be able to ask questions and get quick responses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Be able to ask for people to take your spots if you can't make it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Easy access to updates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https://youtu.be/0ZSpGNeWR6E</a:t>
            </a:r>
            <a:r>
              <a:rPr lang="en-US" sz="360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 marL="571500" indent="-571500"/>
            <a:endParaRPr lang="en-US" sz="3600">
              <a:solidFill>
                <a:schemeClr val="bg1"/>
              </a:solidFill>
              <a:latin typeface="Berlin Sans FB Demi"/>
              <a:ea typeface="Calibri" panose="020F0502020204030204"/>
              <a:cs typeface="Calibri" panose="020F0502020204030204"/>
            </a:endParaRPr>
          </a:p>
          <a:p>
            <a:endParaRPr lang="en-US" sz="3600">
              <a:solidFill>
                <a:srgbClr val="FFFFFF"/>
              </a:solidFill>
              <a:latin typeface="Berlin Sans FB Demi"/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D7CF1-1B06-596D-E4D5-D5D4D8873C63}"/>
              </a:ext>
            </a:extLst>
          </p:cNvPr>
          <p:cNvSpPr txBox="1"/>
          <p:nvPr/>
        </p:nvSpPr>
        <p:spPr>
          <a:xfrm>
            <a:off x="10374621" y="6234472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McKenna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95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0059BE-6758-35FE-9C5F-78B7B7ED9C51}"/>
              </a:ext>
            </a:extLst>
          </p:cNvPr>
          <p:cNvSpPr/>
          <p:nvPr/>
        </p:nvSpPr>
        <p:spPr>
          <a:xfrm>
            <a:off x="529672" y="1538050"/>
            <a:ext cx="5808453" cy="473014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146C32-4AE4-5127-30AA-8370E3F3AD85}"/>
              </a:ext>
            </a:extLst>
          </p:cNvPr>
          <p:cNvSpPr txBox="1">
            <a:spLocks/>
          </p:cNvSpPr>
          <p:nvPr/>
        </p:nvSpPr>
        <p:spPr>
          <a:xfrm>
            <a:off x="651293" y="163842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Join the Band!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32E37-3CDF-FA97-3FBA-18B8A517BC23}"/>
              </a:ext>
            </a:extLst>
          </p:cNvPr>
          <p:cNvSpPr>
            <a:spLocks noGrp="1"/>
          </p:cNvSpPr>
          <p:nvPr/>
        </p:nvSpPr>
        <p:spPr>
          <a:xfrm>
            <a:off x="992036" y="1819500"/>
            <a:ext cx="4881288" cy="42938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Scan the QR Code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Download the Band App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Create an account 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Join the Band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If it doesn't work in here the code will be on the website and on the hand out.</a:t>
            </a:r>
          </a:p>
          <a:p>
            <a:pPr marL="571500" indent="-571500"/>
            <a:endParaRPr lang="en-US" sz="3600">
              <a:solidFill>
                <a:schemeClr val="bg1"/>
              </a:solidFill>
              <a:latin typeface="Berlin Sans FB Demi"/>
              <a:ea typeface="Calibri" panose="020F0502020204030204"/>
              <a:cs typeface="Calibri" panose="020F0502020204030204"/>
            </a:endParaRPr>
          </a:p>
          <a:p>
            <a:endParaRPr lang="en-US" sz="3600">
              <a:solidFill>
                <a:srgbClr val="FFFFFF"/>
              </a:solidFill>
              <a:latin typeface="Berlin Sans FB Demi"/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D7CF1-1B06-596D-E4D5-D5D4D8873C63}"/>
              </a:ext>
            </a:extLst>
          </p:cNvPr>
          <p:cNvSpPr txBox="1"/>
          <p:nvPr/>
        </p:nvSpPr>
        <p:spPr>
          <a:xfrm>
            <a:off x="10388997" y="626322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Mario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2" name="Picture 1" descr="A qr code with green border&#10;&#10;Description automatically generated">
            <a:extLst>
              <a:ext uri="{FF2B5EF4-FFF2-40B4-BE49-F238E27FC236}">
                <a16:creationId xmlns:a16="http://schemas.microsoft.com/office/drawing/2014/main" id="{37FD6E28-4CC7-937A-A98D-96A0C7E1F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8" t="2907" r="3179" b="2907"/>
          <a:stretch/>
        </p:blipFill>
        <p:spPr>
          <a:xfrm>
            <a:off x="6612984" y="1367254"/>
            <a:ext cx="4631192" cy="46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3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27E19-B34D-E1A3-FD6D-7F47A3F3286B}"/>
              </a:ext>
            </a:extLst>
          </p:cNvPr>
          <p:cNvSpPr txBox="1"/>
          <p:nvPr/>
        </p:nvSpPr>
        <p:spPr>
          <a:xfrm>
            <a:off x="934245" y="387343"/>
            <a:ext cx="1125459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2023-24 </a:t>
            </a:r>
            <a:r>
              <a:rPr lang="en-US" sz="7200" err="1">
                <a:solidFill>
                  <a:schemeClr val="bg1"/>
                </a:solidFill>
                <a:latin typeface="Berlin Sans FB Demi"/>
                <a:cs typeface="Calibri"/>
              </a:rPr>
              <a:t>EBoard</a:t>
            </a:r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 Officers</a:t>
            </a:r>
            <a:endParaRPr lang="en-US" sz="72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2FFCEA-2472-3502-B9D1-B54F5BF53780}"/>
              </a:ext>
            </a:extLst>
          </p:cNvPr>
          <p:cNvSpPr/>
          <p:nvPr/>
        </p:nvSpPr>
        <p:spPr>
          <a:xfrm>
            <a:off x="687823" y="1954993"/>
            <a:ext cx="5233359" cy="1998451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F14F13-CCE8-03DF-B2FC-468DA5883ECD}"/>
              </a:ext>
            </a:extLst>
          </p:cNvPr>
          <p:cNvSpPr/>
          <p:nvPr/>
        </p:nvSpPr>
        <p:spPr>
          <a:xfrm>
            <a:off x="687822" y="4312879"/>
            <a:ext cx="5233359" cy="1998451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2927D2-6546-05C9-DB70-EC9865E625C9}"/>
              </a:ext>
            </a:extLst>
          </p:cNvPr>
          <p:cNvSpPr/>
          <p:nvPr/>
        </p:nvSpPr>
        <p:spPr>
          <a:xfrm>
            <a:off x="6352502" y="4312880"/>
            <a:ext cx="5233359" cy="1998451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39499E-E663-3E6B-AD64-77DAD8D7F19A}"/>
              </a:ext>
            </a:extLst>
          </p:cNvPr>
          <p:cNvSpPr/>
          <p:nvPr/>
        </p:nvSpPr>
        <p:spPr>
          <a:xfrm>
            <a:off x="6352501" y="1998124"/>
            <a:ext cx="5233359" cy="1998451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05A07-1B62-A6FD-C812-F758FCDE59EF}"/>
              </a:ext>
            </a:extLst>
          </p:cNvPr>
          <p:cNvSpPr txBox="1"/>
          <p:nvPr/>
        </p:nvSpPr>
        <p:spPr>
          <a:xfrm>
            <a:off x="934244" y="2083870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9th grade officers: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22D61-F9C2-4130-06F2-9767F7BEBB6D}"/>
              </a:ext>
            </a:extLst>
          </p:cNvPr>
          <p:cNvSpPr txBox="1"/>
          <p:nvPr/>
        </p:nvSpPr>
        <p:spPr>
          <a:xfrm>
            <a:off x="6570168" y="2141379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11th grade officers: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1F1FE-8C6D-F6C6-8236-F7F792851CED}"/>
              </a:ext>
            </a:extLst>
          </p:cNvPr>
          <p:cNvSpPr txBox="1"/>
          <p:nvPr/>
        </p:nvSpPr>
        <p:spPr>
          <a:xfrm>
            <a:off x="934244" y="4484889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10th grade officers: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29073-C55B-14DD-3509-8F92304CA6FB}"/>
              </a:ext>
            </a:extLst>
          </p:cNvPr>
          <p:cNvSpPr txBox="1"/>
          <p:nvPr/>
        </p:nvSpPr>
        <p:spPr>
          <a:xfrm>
            <a:off x="6570168" y="4484888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12th grade officers: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AD32A-7F48-A9CD-B50E-A2A8F0221D20}"/>
              </a:ext>
            </a:extLst>
          </p:cNvPr>
          <p:cNvSpPr txBox="1"/>
          <p:nvPr/>
        </p:nvSpPr>
        <p:spPr>
          <a:xfrm>
            <a:off x="933682" y="2521394"/>
            <a:ext cx="6172114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McKenna Koneval, Vice President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Eemi Toma, Webmaster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Emily </a:t>
            </a:r>
            <a:r>
              <a:rPr lang="en-US" sz="2200" err="1">
                <a:solidFill>
                  <a:schemeClr val="bg1"/>
                </a:solidFill>
                <a:latin typeface="Berlin Sans FB Demi"/>
                <a:cs typeface="Calibri"/>
              </a:rPr>
              <a:t>Aleardi</a:t>
            </a:r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, Hour Accountant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Fiona Cito, Historian</a:t>
            </a:r>
          </a:p>
          <a:p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BEAB73-536B-C774-CBDD-D6740C635E3A}"/>
              </a:ext>
            </a:extLst>
          </p:cNvPr>
          <p:cNvSpPr txBox="1"/>
          <p:nvPr/>
        </p:nvSpPr>
        <p:spPr>
          <a:xfrm>
            <a:off x="933681" y="4979922"/>
            <a:ext cx="617211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Matteo </a:t>
            </a:r>
            <a:r>
              <a:rPr lang="en-US" sz="2200" err="1">
                <a:solidFill>
                  <a:schemeClr val="bg1"/>
                </a:solidFill>
                <a:latin typeface="Berlin Sans FB Demi"/>
                <a:cs typeface="Calibri"/>
              </a:rPr>
              <a:t>Durasevic</a:t>
            </a:r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, Event Chair</a:t>
            </a:r>
            <a:endParaRPr lang="en-US" sz="2200">
              <a:solidFill>
                <a:schemeClr val="bg1"/>
              </a:solidFill>
              <a:latin typeface="Berlin Sans FB Demi"/>
            </a:endParaRP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Olivia Amore, Probation Officer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Delaney Wilson, Treasurer</a:t>
            </a:r>
          </a:p>
          <a:p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288778-6900-C7DA-361C-41C9063546E1}"/>
              </a:ext>
            </a:extLst>
          </p:cNvPr>
          <p:cNvSpPr txBox="1"/>
          <p:nvPr/>
        </p:nvSpPr>
        <p:spPr>
          <a:xfrm>
            <a:off x="6468963" y="2737054"/>
            <a:ext cx="6172114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Eliana Kozlowski, Member Engagement</a:t>
            </a:r>
            <a:endParaRPr lang="en-US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Ariana Heugh,  Member Engagement</a:t>
            </a:r>
          </a:p>
          <a:p>
            <a:endParaRPr lang="en-US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9405DE-2D48-276F-13D6-B874C4D92451}"/>
              </a:ext>
            </a:extLst>
          </p:cNvPr>
          <p:cNvSpPr txBox="1"/>
          <p:nvPr/>
        </p:nvSpPr>
        <p:spPr>
          <a:xfrm>
            <a:off x="6569606" y="4979922"/>
            <a:ext cx="6172114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Mario Quaglia, President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Marco </a:t>
            </a:r>
            <a:r>
              <a:rPr lang="en-US" sz="2200" err="1">
                <a:solidFill>
                  <a:schemeClr val="bg1"/>
                </a:solidFill>
                <a:latin typeface="Berlin Sans FB Demi"/>
                <a:cs typeface="Calibri"/>
              </a:rPr>
              <a:t>Lefief</a:t>
            </a:r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, Secretary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646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CB6DDF-EA8B-E78B-F71A-886942E31BAF}"/>
              </a:ext>
            </a:extLst>
          </p:cNvPr>
          <p:cNvSpPr txBox="1">
            <a:spLocks/>
          </p:cNvSpPr>
          <p:nvPr/>
        </p:nvSpPr>
        <p:spPr>
          <a:xfrm>
            <a:off x="608161" y="365125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How Volunteer Hours Work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815078-ACEB-6F0A-DF8B-394CD5E7FF95}"/>
              </a:ext>
            </a:extLst>
          </p:cNvPr>
          <p:cNvSpPr/>
          <p:nvPr/>
        </p:nvSpPr>
        <p:spPr>
          <a:xfrm>
            <a:off x="1507334" y="1710577"/>
            <a:ext cx="9388416" cy="4787661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AE936-F9CE-9106-655B-FFE7C468C335}"/>
              </a:ext>
            </a:extLst>
          </p:cNvPr>
          <p:cNvSpPr txBox="1"/>
          <p:nvPr/>
        </p:nvSpPr>
        <p:spPr>
          <a:xfrm>
            <a:off x="1924932" y="2110860"/>
            <a:ext cx="8551653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16 hours are required for the school year, we recommend completing 2 hours per month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Out of the 16 hours, 6 hours are limited to being "bought"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For "bought hours", $10+ purchases are worth 1 hour, and $20 + purchases are worth 2 hours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QR codes are presented by an </a:t>
            </a:r>
            <a:r>
              <a:rPr lang="en-US" sz="3000" err="1">
                <a:solidFill>
                  <a:schemeClr val="bg1"/>
                </a:solidFill>
                <a:latin typeface="Berlin Sans FB Demi"/>
                <a:cs typeface="Calibri"/>
              </a:rPr>
              <a:t>EBoard</a:t>
            </a: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 member at each event to submit the hours from that event</a:t>
            </a:r>
          </a:p>
          <a:p>
            <a:pPr marL="457200" indent="-457200">
              <a:buFont typeface="Arial"/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FB666-CD9A-52B5-F8A8-FB521AFFA1FF}"/>
              </a:ext>
            </a:extLst>
          </p:cNvPr>
          <p:cNvSpPr txBox="1"/>
          <p:nvPr/>
        </p:nvSpPr>
        <p:spPr>
          <a:xfrm>
            <a:off x="11237262" y="6234472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Liv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tendance Guidelines &amp; Information – Parents – Franklin Regional School  District">
            <a:extLst>
              <a:ext uri="{FF2B5EF4-FFF2-40B4-BE49-F238E27FC236}">
                <a16:creationId xmlns:a16="http://schemas.microsoft.com/office/drawing/2014/main" id="{FAFFA553-F221-068B-F266-0F3722FF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852" y="1989207"/>
            <a:ext cx="5029199" cy="34546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0059BE-6758-35FE-9C5F-78B7B7ED9C51}"/>
              </a:ext>
            </a:extLst>
          </p:cNvPr>
          <p:cNvSpPr/>
          <p:nvPr/>
        </p:nvSpPr>
        <p:spPr>
          <a:xfrm>
            <a:off x="529672" y="1538050"/>
            <a:ext cx="5808453" cy="473014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146C32-4AE4-5127-30AA-8370E3F3AD85}"/>
              </a:ext>
            </a:extLst>
          </p:cNvPr>
          <p:cNvSpPr txBox="1">
            <a:spLocks/>
          </p:cNvSpPr>
          <p:nvPr/>
        </p:nvSpPr>
        <p:spPr>
          <a:xfrm>
            <a:off x="608161" y="365125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Attendance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32E37-3CDF-FA97-3FBA-18B8A517BC23}"/>
              </a:ext>
            </a:extLst>
          </p:cNvPr>
          <p:cNvSpPr>
            <a:spLocks noGrp="1"/>
          </p:cNvSpPr>
          <p:nvPr/>
        </p:nvSpPr>
        <p:spPr>
          <a:xfrm>
            <a:off x="992036" y="1819500"/>
            <a:ext cx="4881288" cy="4293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Please talk to your sports coaches about missing the first few minutes of practice</a:t>
            </a:r>
            <a:endParaRPr lang="en-US" sz="3600">
              <a:solidFill>
                <a:schemeClr val="bg1"/>
              </a:solidFill>
              <a:latin typeface="Calibri"/>
              <a:cs typeface="Calibri"/>
            </a:endParaRP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If problems occur, talk to Mrs. Grimm or Mrs. Davis</a:t>
            </a:r>
            <a:endParaRPr lang="en-US"/>
          </a:p>
          <a:p>
            <a:endParaRPr lang="en-US" sz="3600">
              <a:solidFill>
                <a:srgbClr val="FFFFFF"/>
              </a:solidFill>
              <a:latin typeface="Berlin Sans FB Demi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D7CF1-1B06-596D-E4D5-D5D4D8873C63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Ariana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21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929B-998F-3FDD-FB50-9683D97B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389" y="623918"/>
            <a:ext cx="5152846" cy="1325563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</a:rPr>
              <a:t>Our Mission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1A8362-6F8B-6A52-9FF9-487B297C37F4}"/>
              </a:ext>
            </a:extLst>
          </p:cNvPr>
          <p:cNvSpPr/>
          <p:nvPr/>
        </p:nvSpPr>
        <p:spPr>
          <a:xfrm>
            <a:off x="975371" y="1854352"/>
            <a:ext cx="10141430" cy="463543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8E29-4AA5-4E44-FA59-EFFC7D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91" y="2102188"/>
            <a:ext cx="10144125" cy="41308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Key Club is more than just collecting hours.</a:t>
            </a:r>
          </a:p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Volunteering is something you want to do to help out, it is not a job. </a:t>
            </a:r>
          </a:p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Support our local community.</a:t>
            </a:r>
          </a:p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Enjoy what you do. Do events that means something to you!</a:t>
            </a:r>
          </a:p>
          <a:p>
            <a:endParaRPr lang="en-US" sz="44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41FDA-FA54-8BA1-6653-2F24BE3DFAB2}"/>
              </a:ext>
            </a:extLst>
          </p:cNvPr>
          <p:cNvSpPr txBox="1"/>
          <p:nvPr/>
        </p:nvSpPr>
        <p:spPr>
          <a:xfrm>
            <a:off x="10820318" y="6220095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 panose="020E0802020502020306" pitchFamily="34" charset="0"/>
              </a:rPr>
              <a:t>Mario </a:t>
            </a:r>
          </a:p>
        </p:txBody>
      </p:sp>
    </p:spTree>
    <p:extLst>
      <p:ext uri="{BB962C8B-B14F-4D97-AF65-F5344CB8AC3E}">
        <p14:creationId xmlns:p14="http://schemas.microsoft.com/office/powerpoint/2010/main" val="286163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198FC6-F23B-0327-40CF-BD1CBC944F95}"/>
              </a:ext>
            </a:extLst>
          </p:cNvPr>
          <p:cNvSpPr/>
          <p:nvPr/>
        </p:nvSpPr>
        <p:spPr>
          <a:xfrm>
            <a:off x="687823" y="1566805"/>
            <a:ext cx="10811774" cy="458637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2A212A-E2F9-92DA-DD9E-1CB27E494B1D}"/>
              </a:ext>
            </a:extLst>
          </p:cNvPr>
          <p:cNvSpPr/>
          <p:nvPr/>
        </p:nvSpPr>
        <p:spPr>
          <a:xfrm>
            <a:off x="2407555" y="276439"/>
            <a:ext cx="1466490" cy="14377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at Has Key Club Been Up To?! – The Roaring Times">
            <a:extLst>
              <a:ext uri="{FF2B5EF4-FFF2-40B4-BE49-F238E27FC236}">
                <a16:creationId xmlns:a16="http://schemas.microsoft.com/office/drawing/2014/main" id="{C13E3B82-3D79-2455-238B-97443CD9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54" y="277394"/>
            <a:ext cx="1472422" cy="1429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68509-1AF0-5638-0E2A-325448373525}"/>
              </a:ext>
            </a:extLst>
          </p:cNvPr>
          <p:cNvSpPr txBox="1"/>
          <p:nvPr/>
        </p:nvSpPr>
        <p:spPr>
          <a:xfrm>
            <a:off x="4098200" y="551568"/>
            <a:ext cx="764587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Berlin Sans FB Demi"/>
                <a:cs typeface="Calibri"/>
              </a:rPr>
              <a:t>Key Club Pledge</a:t>
            </a:r>
            <a:endParaRPr lang="en-US" sz="60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261FF-2BC3-B28B-5FAC-D445C2051857}"/>
              </a:ext>
            </a:extLst>
          </p:cNvPr>
          <p:cNvSpPr txBox="1"/>
          <p:nvPr/>
        </p:nvSpPr>
        <p:spPr>
          <a:xfrm>
            <a:off x="583720" y="2035833"/>
            <a:ext cx="1102455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I pledge, on my honor, to uphold the objects of key club international; 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To build my home, school and community;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To serve my nation and God;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And combat all forces which tend to undermine these institutions.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8DF17-2728-B37C-8150-C8525BD26E9E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Marco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4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005643-0A08-B5C4-B885-700C7D7AF08A}"/>
              </a:ext>
            </a:extLst>
          </p:cNvPr>
          <p:cNvSpPr/>
          <p:nvPr/>
        </p:nvSpPr>
        <p:spPr>
          <a:xfrm>
            <a:off x="871086" y="632478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EBDF41-83F9-6004-51F0-75AB059D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311" y="940219"/>
            <a:ext cx="7604984" cy="1349347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Remind and Band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1023E-2F22-35D5-0DC4-25C803DB71B1}"/>
              </a:ext>
            </a:extLst>
          </p:cNvPr>
          <p:cNvSpPr txBox="1"/>
          <p:nvPr/>
        </p:nvSpPr>
        <p:spPr>
          <a:xfrm>
            <a:off x="6291566" y="2718612"/>
            <a:ext cx="6668219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r>
              <a:rPr lang="en-US" sz="2400">
                <a:solidFill>
                  <a:schemeClr val="bg1"/>
                </a:solidFill>
                <a:latin typeface="Berlin Sans FB Demi"/>
                <a:cs typeface="Calibri"/>
              </a:rPr>
              <a:t>Text to 810810:</a:t>
            </a:r>
          </a:p>
          <a:p>
            <a:pPr marL="571500" indent="-571500">
              <a:buFont typeface="Arial,Sans-Serif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Arial"/>
              </a:rPr>
              <a:t>9th grade: 9key2324</a:t>
            </a:r>
          </a:p>
          <a:p>
            <a:pPr marL="571500" indent="-571500">
              <a:buFont typeface="Arial,Sans-Serif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Arial"/>
              </a:rPr>
              <a:t>10th grade: 10key2324</a:t>
            </a:r>
          </a:p>
          <a:p>
            <a:pPr marL="571500" indent="-571500">
              <a:buFont typeface="Arial,Sans-Serif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Arial"/>
              </a:rPr>
              <a:t>11th grade: 11key2324</a:t>
            </a:r>
          </a:p>
          <a:p>
            <a:pPr marL="571500" indent="-571500">
              <a:buFont typeface="Arial,Sans-Serif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Arial"/>
              </a:rPr>
              <a:t>12th grade: 12key2324</a:t>
            </a:r>
            <a:endParaRPr lang="en-US" sz="2800">
              <a:solidFill>
                <a:schemeClr val="bg1"/>
              </a:solidFill>
              <a:latin typeface="Berlin Sans FB Demi"/>
            </a:endParaRPr>
          </a:p>
          <a:p>
            <a:endParaRPr lang="en-US" sz="20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CE751-3592-790C-D5AD-E97496A91191}"/>
              </a:ext>
            </a:extLst>
          </p:cNvPr>
          <p:cNvSpPr txBox="1"/>
          <p:nvPr/>
        </p:nvSpPr>
        <p:spPr>
          <a:xfrm>
            <a:off x="10458221" y="6335291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Delaney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 descr="A qr code with green border&#10;&#10;Description automatically generated">
            <a:extLst>
              <a:ext uri="{FF2B5EF4-FFF2-40B4-BE49-F238E27FC236}">
                <a16:creationId xmlns:a16="http://schemas.microsoft.com/office/drawing/2014/main" id="{7E975DF3-0D64-9AC0-AD15-F5CE5F112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8" t="2907" r="3179" b="2907"/>
          <a:stretch/>
        </p:blipFill>
        <p:spPr>
          <a:xfrm>
            <a:off x="2220434" y="3161052"/>
            <a:ext cx="2523933" cy="25408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2592BAB-F34E-3190-2726-8FBD4EE0527C}"/>
              </a:ext>
            </a:extLst>
          </p:cNvPr>
          <p:cNvSpPr txBox="1">
            <a:spLocks/>
          </p:cNvSpPr>
          <p:nvPr/>
        </p:nvSpPr>
        <p:spPr>
          <a:xfrm>
            <a:off x="1249390" y="2285940"/>
            <a:ext cx="4715135" cy="989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  <a:latin typeface="Berlin Sans FB Demi"/>
                <a:cs typeface="Calibri Light"/>
              </a:rPr>
              <a:t>BAND QR Code</a:t>
            </a:r>
            <a:endParaRPr lang="en-US">
              <a:solidFill>
                <a:schemeClr val="bg1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8FF3D9-EFC7-5868-86B5-4E52348432D9}"/>
              </a:ext>
            </a:extLst>
          </p:cNvPr>
          <p:cNvSpPr txBox="1">
            <a:spLocks/>
          </p:cNvSpPr>
          <p:nvPr/>
        </p:nvSpPr>
        <p:spPr>
          <a:xfrm>
            <a:off x="5965163" y="2285940"/>
            <a:ext cx="4715135" cy="989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  <a:latin typeface="Berlin Sans FB Demi"/>
                <a:cs typeface="Calibri Light"/>
              </a:rPr>
              <a:t>Remind Codes</a:t>
            </a:r>
            <a:endParaRPr lang="en-US">
              <a:solidFill>
                <a:schemeClr val="bg1"/>
              </a:solidFill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801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9EE05-836E-60AE-DF65-94CB8FC0C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260551-32C2-AD6B-4F0F-25CE71B2B635}"/>
              </a:ext>
            </a:extLst>
          </p:cNvPr>
          <p:cNvSpPr txBox="1">
            <a:spLocks/>
          </p:cNvSpPr>
          <p:nvPr/>
        </p:nvSpPr>
        <p:spPr>
          <a:xfrm>
            <a:off x="608161" y="365125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Volunteer Hour Deductions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DE8B41-6248-D10C-F737-FDE0F6F40D2B}"/>
              </a:ext>
            </a:extLst>
          </p:cNvPr>
          <p:cNvSpPr/>
          <p:nvPr/>
        </p:nvSpPr>
        <p:spPr>
          <a:xfrm>
            <a:off x="874123" y="1505470"/>
            <a:ext cx="10536781" cy="507743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F6F59-0EE0-274B-7928-A17599BB52F3}"/>
              </a:ext>
            </a:extLst>
          </p:cNvPr>
          <p:cNvSpPr txBox="1"/>
          <p:nvPr/>
        </p:nvSpPr>
        <p:spPr>
          <a:xfrm>
            <a:off x="1484904" y="1714689"/>
            <a:ext cx="9217061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Members are dropping hours without getting replacements.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If you are a no-show at an event, the amount of hours you signed up for will be a deduction.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There are NO warnings.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Check your schedule before signing up.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Use band to ask for someone to take your shift.</a:t>
            </a:r>
            <a:endParaRPr lang="en-US">
              <a:solidFill>
                <a:schemeClr val="bg1"/>
              </a:solidFill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If they do you, do not have to delete your name off the sign up.</a:t>
            </a:r>
          </a:p>
          <a:p>
            <a:pPr marL="457200" indent="-457200">
              <a:buFont typeface="Arial"/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3D946-C8DC-01D6-67CC-C70CFA082EE1}"/>
              </a:ext>
            </a:extLst>
          </p:cNvPr>
          <p:cNvSpPr txBox="1"/>
          <p:nvPr/>
        </p:nvSpPr>
        <p:spPr>
          <a:xfrm>
            <a:off x="10955040" y="6243879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Emily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3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6280-FE9E-37D3-B7F9-9C955393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err="1">
                <a:solidFill>
                  <a:schemeClr val="bg1"/>
                </a:solidFill>
                <a:latin typeface="Berlin Sans FB Demi"/>
                <a:cs typeface="Calibri Light"/>
              </a:rPr>
              <a:t>Reocurring</a:t>
            </a:r>
            <a:r>
              <a:rPr lang="en-US" sz="8000" b="1" u="sng">
                <a:solidFill>
                  <a:schemeClr val="bg1"/>
                </a:solidFill>
                <a:latin typeface="Berlin Sans FB Demi"/>
                <a:cs typeface="Calibri Light"/>
              </a:rPr>
              <a:t> Events Part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05C168-5D24-B930-A5B1-4285FA344E70}"/>
              </a:ext>
            </a:extLst>
          </p:cNvPr>
          <p:cNvSpPr/>
          <p:nvPr/>
        </p:nvSpPr>
        <p:spPr>
          <a:xfrm>
            <a:off x="285257" y="1667446"/>
            <a:ext cx="3752491" cy="474452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0D7818-69EF-8E6B-F108-6B77E31C148E}"/>
              </a:ext>
            </a:extLst>
          </p:cNvPr>
          <p:cNvSpPr/>
          <p:nvPr/>
        </p:nvSpPr>
        <p:spPr>
          <a:xfrm>
            <a:off x="8178426" y="1667446"/>
            <a:ext cx="3752491" cy="474452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56C64D-5F1E-4B0E-371C-9D0F1D4EC1C9}"/>
              </a:ext>
            </a:extLst>
          </p:cNvPr>
          <p:cNvSpPr/>
          <p:nvPr/>
        </p:nvSpPr>
        <p:spPr>
          <a:xfrm>
            <a:off x="4239030" y="1667446"/>
            <a:ext cx="3752491" cy="474452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D194F-1251-27A5-23E1-921C880DC2B6}"/>
              </a:ext>
            </a:extLst>
          </p:cNvPr>
          <p:cNvSpPr txBox="1"/>
          <p:nvPr/>
        </p:nvSpPr>
        <p:spPr>
          <a:xfrm>
            <a:off x="703720" y="1713586"/>
            <a:ext cx="2920142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u="sng">
                <a:solidFill>
                  <a:schemeClr val="bg1"/>
                </a:solidFill>
                <a:latin typeface="Berlin Sans FB Demi"/>
                <a:cs typeface="Segoe UI"/>
              </a:rPr>
              <a:t>Ojibwa  SACC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A9435-8743-C90E-3A47-D182E3355157}"/>
              </a:ext>
            </a:extLst>
          </p:cNvPr>
          <p:cNvSpPr txBox="1"/>
          <p:nvPr/>
        </p:nvSpPr>
        <p:spPr>
          <a:xfrm>
            <a:off x="4358362" y="2350526"/>
            <a:ext cx="3373436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Activity-Leader for SACC  Program @ Cheyenne Elementary</a:t>
            </a: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3:30-5:00 Monday through Friday</a:t>
            </a: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More info on </a:t>
            </a:r>
            <a:r>
              <a:rPr lang="en-US" sz="2500" b="1" err="1">
                <a:solidFill>
                  <a:schemeClr val="bg1"/>
                </a:solidFill>
                <a:latin typeface="Berlin Sans FB Demi"/>
                <a:cs typeface="Segoe UI"/>
              </a:rPr>
              <a:t>signupgenuis</a:t>
            </a: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448EA-23C4-88B1-4BEF-EB24FDB6E2F1}"/>
              </a:ext>
            </a:extLst>
          </p:cNvPr>
          <p:cNvSpPr txBox="1"/>
          <p:nvPr/>
        </p:nvSpPr>
        <p:spPr>
          <a:xfrm>
            <a:off x="4373920" y="1711844"/>
            <a:ext cx="336301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u="sng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Cheyenne </a:t>
            </a:r>
            <a:r>
              <a:rPr lang="en-US" sz="3500" b="1" u="sng">
                <a:solidFill>
                  <a:schemeClr val="bg1"/>
                </a:solidFill>
                <a:latin typeface="Berlin Sans FB Demi"/>
                <a:cs typeface="Calibri"/>
              </a:rPr>
              <a:t> </a:t>
            </a:r>
            <a:r>
              <a:rPr lang="en-US" sz="3500" b="1" u="sng">
                <a:solidFill>
                  <a:schemeClr val="bg1"/>
                </a:solidFill>
                <a:latin typeface="Berlin Sans FB Demi"/>
                <a:cs typeface="Segoe UI"/>
              </a:rPr>
              <a:t>SACC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FA99E-259C-F9C2-7FEC-4EDFDF761314}"/>
              </a:ext>
            </a:extLst>
          </p:cNvPr>
          <p:cNvSpPr txBox="1"/>
          <p:nvPr/>
        </p:nvSpPr>
        <p:spPr>
          <a:xfrm>
            <a:off x="8302248" y="1666254"/>
            <a:ext cx="3506295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u="sng">
                <a:solidFill>
                  <a:schemeClr val="bg1"/>
                </a:solidFill>
                <a:latin typeface="Berlin Sans FB Demi"/>
                <a:cs typeface="Segoe UI"/>
              </a:rPr>
              <a:t>Recycling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F153D-3604-56F3-1647-5E709CEB5FB6}"/>
              </a:ext>
            </a:extLst>
          </p:cNvPr>
          <p:cNvSpPr txBox="1"/>
          <p:nvPr/>
        </p:nvSpPr>
        <p:spPr>
          <a:xfrm>
            <a:off x="424209" y="2349225"/>
            <a:ext cx="3723057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Activity-Leader      for SACC  Program   @ Ojibwa 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          Elementary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3:30 –4:30pm</a:t>
            </a:r>
          </a:p>
          <a:p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 Monday through Friday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More info on </a:t>
            </a:r>
            <a:r>
              <a:rPr lang="en-US" sz="2500" b="1" err="1">
                <a:solidFill>
                  <a:schemeClr val="bg1"/>
                </a:solidFill>
                <a:latin typeface="Berlin Sans FB Demi"/>
                <a:cs typeface="Segoe UI"/>
              </a:rPr>
              <a:t>signupgenuis</a:t>
            </a: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2341C-F0FB-0667-1BCF-901C97E019CD}"/>
              </a:ext>
            </a:extLst>
          </p:cNvPr>
          <p:cNvSpPr txBox="1"/>
          <p:nvPr/>
        </p:nvSpPr>
        <p:spPr>
          <a:xfrm>
            <a:off x="8298734" y="1984316"/>
            <a:ext cx="3512387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500" b="1" u="sng">
              <a:solidFill>
                <a:schemeClr val="bg1"/>
              </a:solidFill>
              <a:ea typeface="+mn-lt"/>
              <a:cs typeface="+mn-lt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Arial"/>
              </a:rPr>
              <a:t>With Ms. </a:t>
            </a:r>
            <a:r>
              <a:rPr lang="en-US" sz="2500" b="1" err="1">
                <a:solidFill>
                  <a:schemeClr val="bg1"/>
                </a:solidFill>
                <a:latin typeface="Berlin Sans FB Demi"/>
                <a:cs typeface="Arial"/>
              </a:rPr>
              <a:t>Comoford</a:t>
            </a:r>
            <a:endParaRPr lang="en-US" sz="2500"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500">
              <a:solidFill>
                <a:srgbClr val="000000"/>
              </a:solidFill>
              <a:latin typeface="Berlin Sans FB Demi"/>
              <a:ea typeface="+mn-lt"/>
              <a:cs typeface="+mn-lt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Arial"/>
              </a:rPr>
              <a:t>Use Key Club Sign up, NOT the general Sign-up</a:t>
            </a:r>
            <a:endParaRPr lang="en-US" sz="2500"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endParaRPr lang="en-US" sz="2500">
              <a:solidFill>
                <a:srgbClr val="000000"/>
              </a:solidFill>
              <a:latin typeface="Berlin Sans FB Demi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Arial"/>
              </a:rPr>
              <a:t>2:20-3:30 </a:t>
            </a:r>
            <a:endParaRPr lang="en-US" sz="2500"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endParaRPr lang="en-US" sz="2500">
              <a:solidFill>
                <a:srgbClr val="000000"/>
              </a:solidFill>
              <a:latin typeface="Berlin Sans FB Demi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Arial"/>
              </a:rPr>
              <a:t>Monday, 2/26</a:t>
            </a:r>
            <a:r>
              <a:rPr lang="en-US" sz="2100" b="1">
                <a:solidFill>
                  <a:schemeClr val="bg1"/>
                </a:solidFill>
                <a:latin typeface="Berlin Sans FB Demi"/>
                <a:cs typeface="Arial"/>
              </a:rPr>
              <a:t> </a:t>
            </a:r>
            <a:endParaRPr lang="en-US" sz="2100">
              <a:solidFill>
                <a:schemeClr val="bg1"/>
              </a:solidFill>
              <a:latin typeface="Berlin Sans FB Demi"/>
              <a:cs typeface="Arial"/>
            </a:endParaRPr>
          </a:p>
          <a:p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8944A-FE15-DC61-73E8-36E1D7464678}"/>
              </a:ext>
            </a:extLst>
          </p:cNvPr>
          <p:cNvSpPr txBox="1"/>
          <p:nvPr/>
        </p:nvSpPr>
        <p:spPr>
          <a:xfrm>
            <a:off x="10507422" y="6337384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Matteo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5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2DBC-3F10-28E1-67CD-684A4CED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681" y="79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Berlin Sans FB Demi"/>
                <a:cs typeface="Calibri Light"/>
              </a:rPr>
              <a:t>Dakota Spring Craft Show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5148CD-97C6-BCEC-6C9D-3A0EFC8F29EB}"/>
              </a:ext>
            </a:extLst>
          </p:cNvPr>
          <p:cNvSpPr/>
          <p:nvPr/>
        </p:nvSpPr>
        <p:spPr>
          <a:xfrm>
            <a:off x="448473" y="1239459"/>
            <a:ext cx="6414327" cy="538817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D7462-49DB-157B-9897-BDB8BAFCB0E1}"/>
              </a:ext>
            </a:extLst>
          </p:cNvPr>
          <p:cNvSpPr txBox="1"/>
          <p:nvPr/>
        </p:nvSpPr>
        <p:spPr>
          <a:xfrm>
            <a:off x="710861" y="1618469"/>
            <a:ext cx="6062142" cy="66171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Friday, March 15th  after school</a:t>
            </a:r>
          </a:p>
          <a:p>
            <a:pPr marL="342900" indent="-342900">
              <a:buFont typeface="Arial"/>
              <a:buChar char="•"/>
            </a:pPr>
            <a:endParaRPr lang="en-US" sz="28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Saturday, March 16th all day</a:t>
            </a:r>
          </a:p>
          <a:p>
            <a:pPr marL="342900" indent="-342900">
              <a:buFont typeface="Arial"/>
              <a:buChar char="•"/>
            </a:pPr>
            <a:endParaRPr lang="en-US" sz="28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Slots are about 3-4 hours in length</a:t>
            </a:r>
          </a:p>
          <a:p>
            <a:pPr marL="342900" indent="-342900">
              <a:buFont typeface="Arial"/>
              <a:buChar char="•"/>
            </a:pPr>
            <a:endParaRPr lang="en-US" sz="28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There are many slots for this event, so please consider signing up!</a:t>
            </a:r>
          </a:p>
          <a:p>
            <a:pPr marL="342900" indent="-342900">
              <a:buFont typeface="Arial"/>
              <a:buChar char="•"/>
            </a:pPr>
            <a:endParaRPr lang="en-US" sz="28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Sign up will be posted at 4:00pm</a:t>
            </a: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85614-7D3B-F934-B33D-3241D88F6746}"/>
              </a:ext>
            </a:extLst>
          </p:cNvPr>
          <p:cNvSpPr txBox="1"/>
          <p:nvPr/>
        </p:nvSpPr>
        <p:spPr>
          <a:xfrm>
            <a:off x="10489639" y="624885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Liv</a:t>
            </a:r>
          </a:p>
        </p:txBody>
      </p:sp>
      <p:pic>
        <p:nvPicPr>
          <p:cNvPr id="3" name="Picture 2" descr="Flower Small · Free photo on Pixabay">
            <a:extLst>
              <a:ext uri="{FF2B5EF4-FFF2-40B4-BE49-F238E27FC236}">
                <a16:creationId xmlns:a16="http://schemas.microsoft.com/office/drawing/2014/main" id="{49EE337A-07C8-7A28-A107-096D6CD3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311" y="1895654"/>
            <a:ext cx="4620885" cy="38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0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171F-ACCE-9196-C043-9A50E9CAC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EAA4-FF49-48F7-0430-D774E621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Berlin Sans FB Demi"/>
                <a:cs typeface="Calibri Light"/>
              </a:rPr>
              <a:t>Dog Treat Making and Donations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A0753-2BCD-F5D2-771D-537B37E965B5}"/>
              </a:ext>
            </a:extLst>
          </p:cNvPr>
          <p:cNvSpPr/>
          <p:nvPr/>
        </p:nvSpPr>
        <p:spPr>
          <a:xfrm>
            <a:off x="224712" y="1336766"/>
            <a:ext cx="6746019" cy="5290864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F8796-0727-B315-9490-37986F6BC12B}"/>
              </a:ext>
            </a:extLst>
          </p:cNvPr>
          <p:cNvSpPr txBox="1"/>
          <p:nvPr/>
        </p:nvSpPr>
        <p:spPr>
          <a:xfrm>
            <a:off x="458965" y="1625532"/>
            <a:ext cx="5815905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700">
                <a:solidFill>
                  <a:schemeClr val="bg1"/>
                </a:solidFill>
                <a:latin typeface="Berlin Sans FB Demi"/>
                <a:cs typeface="Calibri"/>
              </a:rPr>
              <a:t>We will be</a:t>
            </a:r>
            <a:r>
              <a:rPr lang="en-US" sz="2700" b="1">
                <a:solidFill>
                  <a:schemeClr val="bg1"/>
                </a:solidFill>
                <a:latin typeface="Berlin Sans FB Demi"/>
                <a:cs typeface="Calibri"/>
              </a:rPr>
              <a:t> </a:t>
            </a:r>
            <a:r>
              <a:rPr lang="en-US" sz="2700" b="1" u="sng">
                <a:solidFill>
                  <a:schemeClr val="bg1"/>
                </a:solidFill>
                <a:latin typeface="Berlin Sans FB Demi"/>
                <a:cs typeface="Calibri"/>
              </a:rPr>
              <a:t>collecting</a:t>
            </a:r>
            <a:r>
              <a:rPr lang="en-US" sz="2700">
                <a:solidFill>
                  <a:schemeClr val="bg1"/>
                </a:solidFill>
                <a:latin typeface="Berlin Sans FB Demi"/>
                <a:cs typeface="Calibri"/>
              </a:rPr>
              <a:t> dog treats on </a:t>
            </a:r>
            <a:r>
              <a:rPr lang="en-US" sz="2700" u="sng">
                <a:solidFill>
                  <a:schemeClr val="bg1"/>
                </a:solidFill>
                <a:latin typeface="Berlin Sans FB Demi"/>
                <a:cs typeface="Calibri"/>
              </a:rPr>
              <a:t>Thursday, March 22nd </a:t>
            </a:r>
            <a:r>
              <a:rPr lang="en-US" sz="2700">
                <a:solidFill>
                  <a:schemeClr val="bg1"/>
                </a:solidFill>
                <a:latin typeface="Berlin Sans FB Demi"/>
                <a:cs typeface="Calibri"/>
              </a:rPr>
              <a:t> after school in the atrium by the brick wall</a:t>
            </a:r>
          </a:p>
          <a:p>
            <a:pPr marL="342900" indent="-342900">
              <a:buFont typeface="Arial"/>
              <a:buChar char="•"/>
            </a:pPr>
            <a:endParaRPr lang="en-US" sz="27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700">
                <a:solidFill>
                  <a:schemeClr val="bg1"/>
                </a:solidFill>
                <a:latin typeface="Berlin Sans FB Demi"/>
                <a:cs typeface="Calibri"/>
              </a:rPr>
              <a:t>We will be </a:t>
            </a:r>
            <a:r>
              <a:rPr lang="en-US" sz="2700" u="sng">
                <a:solidFill>
                  <a:schemeClr val="bg1"/>
                </a:solidFill>
                <a:latin typeface="Berlin Sans FB Demi"/>
                <a:cs typeface="Calibri"/>
              </a:rPr>
              <a:t>making</a:t>
            </a:r>
            <a:r>
              <a:rPr lang="en-US" sz="2700">
                <a:solidFill>
                  <a:schemeClr val="bg1"/>
                </a:solidFill>
                <a:latin typeface="Berlin Sans FB Demi"/>
                <a:cs typeface="Calibri"/>
              </a:rPr>
              <a:t> the dog treats after school in Mrs. Grimm's room on Tuesday</a:t>
            </a:r>
            <a:r>
              <a:rPr lang="en-US" sz="2700" u="sng">
                <a:solidFill>
                  <a:schemeClr val="bg1"/>
                </a:solidFill>
                <a:latin typeface="Berlin Sans FB Demi"/>
                <a:cs typeface="Calibri"/>
              </a:rPr>
              <a:t>, March  26th</a:t>
            </a:r>
          </a:p>
          <a:p>
            <a:pPr marL="342900" indent="-342900">
              <a:buFont typeface="Arial"/>
              <a:buChar char="•"/>
            </a:pPr>
            <a:endParaRPr lang="en-US" sz="27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700">
                <a:solidFill>
                  <a:schemeClr val="bg1"/>
                </a:solidFill>
                <a:latin typeface="Berlin Sans FB Demi"/>
                <a:cs typeface="Calibri"/>
              </a:rPr>
              <a:t>These will be separate sign ups! Posted at 4:00pm today with more info</a:t>
            </a: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A513A-9BD6-B3FC-E91C-C72A8EB8BB20}"/>
              </a:ext>
            </a:extLst>
          </p:cNvPr>
          <p:cNvSpPr txBox="1"/>
          <p:nvPr/>
        </p:nvSpPr>
        <p:spPr>
          <a:xfrm>
            <a:off x="10762809" y="6335114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Liv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13AFF5-D896-B777-4258-1D7F75F33D09}"/>
              </a:ext>
            </a:extLst>
          </p:cNvPr>
          <p:cNvSpPr/>
          <p:nvPr/>
        </p:nvSpPr>
        <p:spPr>
          <a:xfrm>
            <a:off x="7399013" y="3435859"/>
            <a:ext cx="4158095" cy="293297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latin typeface="Berlin Sans FB Demi"/>
              </a:rPr>
              <a:t>These will be going to the Macomb Humane Society to dogs in shelters. </a:t>
            </a:r>
          </a:p>
        </p:txBody>
      </p:sp>
      <p:pic>
        <p:nvPicPr>
          <p:cNvPr id="3" name="Picture 2" descr="A roll of toilet paper on a white surface&#10;&#10;Description automatically generated">
            <a:extLst>
              <a:ext uri="{FF2B5EF4-FFF2-40B4-BE49-F238E27FC236}">
                <a16:creationId xmlns:a16="http://schemas.microsoft.com/office/drawing/2014/main" id="{5BE86BBA-4F6D-7863-A355-C981FA65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414" y="1145714"/>
            <a:ext cx="2855164" cy="21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0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D6624-75A4-0FB5-B6BE-D9E7787C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96EC-224B-5446-9F87-03A2CF86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85" y="379502"/>
            <a:ext cx="11004430" cy="1325563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Berlin Sans FB Demi"/>
                <a:cs typeface="Calibri Light"/>
              </a:rPr>
              <a:t>Chippewa Valley Science Olympiad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A4A0AE-C7B6-BBD9-EB82-E97245A2FA9A}"/>
              </a:ext>
            </a:extLst>
          </p:cNvPr>
          <p:cNvSpPr/>
          <p:nvPr/>
        </p:nvSpPr>
        <p:spPr>
          <a:xfrm>
            <a:off x="3692692" y="1710579"/>
            <a:ext cx="7752315" cy="461512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2F3D3-2208-8B3D-1BB7-00B2F039990C}"/>
              </a:ext>
            </a:extLst>
          </p:cNvPr>
          <p:cNvSpPr txBox="1"/>
          <p:nvPr/>
        </p:nvSpPr>
        <p:spPr>
          <a:xfrm>
            <a:off x="3502323" y="2058233"/>
            <a:ext cx="8029484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There will be 5 different opportunities to volunteer for Science Olympiad this month</a:t>
            </a:r>
          </a:p>
          <a:p>
            <a:pPr marL="342900" indent="-342900" algn="ctr">
              <a:buFont typeface="Arial"/>
              <a:buChar char="•"/>
            </a:pPr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March 2nd, 9th, 16th, 18th, and 19th</a:t>
            </a:r>
          </a:p>
          <a:p>
            <a:pPr marL="342900" indent="-342900" algn="ctr">
              <a:buFont typeface="Arial"/>
              <a:buChar char="•"/>
            </a:pPr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Sign-ups will be posted at 4pm!</a:t>
            </a: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845EB-A7D7-17E8-93B1-9E54FED21814}"/>
              </a:ext>
            </a:extLst>
          </p:cNvPr>
          <p:cNvSpPr txBox="1"/>
          <p:nvPr/>
        </p:nvSpPr>
        <p:spPr>
          <a:xfrm>
            <a:off x="10489639" y="624885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Liv</a:t>
            </a:r>
          </a:p>
        </p:txBody>
      </p:sp>
      <p:pic>
        <p:nvPicPr>
          <p:cNvPr id="3" name="Picture 2" descr="A group of beakers with colored liquids around a black atom&#10;&#10;Description automatically generated">
            <a:extLst>
              <a:ext uri="{FF2B5EF4-FFF2-40B4-BE49-F238E27FC236}">
                <a16:creationId xmlns:a16="http://schemas.microsoft.com/office/drawing/2014/main" id="{181C322E-D85B-F4AA-322C-9A94D742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94" y="2440018"/>
            <a:ext cx="2660709" cy="26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6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Remind and Band</vt:lpstr>
      <vt:lpstr>PowerPoint Presentation</vt:lpstr>
      <vt:lpstr>Reocurring Events Part 1</vt:lpstr>
      <vt:lpstr>Dakota Spring Craft Show</vt:lpstr>
      <vt:lpstr>Dog Treat Making and Donations</vt:lpstr>
      <vt:lpstr>Chippewa Valley Science Olympiad</vt:lpstr>
      <vt:lpstr>Turning Point Donations</vt:lpstr>
      <vt:lpstr>Members of the Month</vt:lpstr>
      <vt:lpstr>Additional Info</vt:lpstr>
      <vt:lpstr>Elections</vt:lpstr>
      <vt:lpstr>Roles of E-Board</vt:lpstr>
      <vt:lpstr>Applied Positions</vt:lpstr>
      <vt:lpstr>Nominations</vt:lpstr>
      <vt:lpstr>PowerPoint Presentation</vt:lpstr>
      <vt:lpstr>Cord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31</cp:revision>
  <dcterms:created xsi:type="dcterms:W3CDTF">2023-09-07T22:52:29Z</dcterms:created>
  <dcterms:modified xsi:type="dcterms:W3CDTF">2024-03-05T19:05:58Z</dcterms:modified>
</cp:coreProperties>
</file>