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70" r:id="rId6"/>
    <p:sldId id="283" r:id="rId7"/>
    <p:sldId id="265" r:id="rId8"/>
    <p:sldId id="277" r:id="rId9"/>
    <p:sldId id="301" r:id="rId10"/>
    <p:sldId id="268" r:id="rId11"/>
    <p:sldId id="302" r:id="rId12"/>
    <p:sldId id="289" r:id="rId13"/>
    <p:sldId id="262" r:id="rId14"/>
    <p:sldId id="266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82E"/>
    <a:srgbClr val="9AB2DE"/>
    <a:srgbClr val="C46DFF"/>
    <a:srgbClr val="FF5B5B"/>
    <a:srgbClr val="FAD9C2"/>
    <a:srgbClr val="C2A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48313-E86D-CAB6-05A5-6D3C2525832E}" v="91" dt="2023-05-23T17:50:20.153"/>
    <p1510:client id="{F983B821-C443-E893-5E54-DBBE29D305B1}" v="3" dt="2023-05-23T17:57:30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le, Lindsey" userId="S::1160799370@cvs.k12.mi.us::17cfb6a1-5e11-4bef-9917-d78bbd3cd483" providerId="AD" clId="Web-{906C8C3F-DDED-36CC-20EB-EE602D92F6D9}"/>
    <pc:docChg chg="modSld">
      <pc:chgData name="Mundle, Lindsey" userId="S::1160799370@cvs.k12.mi.us::17cfb6a1-5e11-4bef-9917-d78bbd3cd483" providerId="AD" clId="Web-{906C8C3F-DDED-36CC-20EB-EE602D92F6D9}" dt="2022-11-01T17:35:27.526" v="137" actId="20577"/>
      <pc:docMkLst>
        <pc:docMk/>
      </pc:docMkLst>
      <pc:sldChg chg="modSp">
        <pc:chgData name="Mundle, Lindsey" userId="S::1160799370@cvs.k12.mi.us::17cfb6a1-5e11-4bef-9917-d78bbd3cd483" providerId="AD" clId="Web-{906C8C3F-DDED-36CC-20EB-EE602D92F6D9}" dt="2022-11-01T17:05:40.104" v="0" actId="20577"/>
        <pc:sldMkLst>
          <pc:docMk/>
          <pc:sldMk cId="3691323753" sldId="269"/>
        </pc:sldMkLst>
        <pc:spChg chg="mod">
          <ac:chgData name="Mundle, Lindsey" userId="S::1160799370@cvs.k12.mi.us::17cfb6a1-5e11-4bef-9917-d78bbd3cd483" providerId="AD" clId="Web-{906C8C3F-DDED-36CC-20EB-EE602D92F6D9}" dt="2022-11-01T17:05:40.104" v="0" actId="20577"/>
          <ac:spMkLst>
            <pc:docMk/>
            <pc:sldMk cId="3691323753" sldId="269"/>
            <ac:spMk id="9" creationId="{40CD85F2-65CF-CBA2-A89B-F125BDF5ECBF}"/>
          </ac:spMkLst>
        </pc:spChg>
      </pc:sldChg>
      <pc:sldChg chg="addSp delSp modSp">
        <pc:chgData name="Mundle, Lindsey" userId="S::1160799370@cvs.k12.mi.us::17cfb6a1-5e11-4bef-9917-d78bbd3cd483" providerId="AD" clId="Web-{906C8C3F-DDED-36CC-20EB-EE602D92F6D9}" dt="2022-11-01T17:25:44.553" v="112" actId="1076"/>
        <pc:sldMkLst>
          <pc:docMk/>
          <pc:sldMk cId="3225510134" sldId="275"/>
        </pc:sldMkLst>
        <pc:spChg chg="del mod ord">
          <ac:chgData name="Mundle, Lindsey" userId="S::1160799370@cvs.k12.mi.us::17cfb6a1-5e11-4bef-9917-d78bbd3cd483" providerId="AD" clId="Web-{906C8C3F-DDED-36CC-20EB-EE602D92F6D9}" dt="2022-11-01T17:07:22.717" v="7"/>
          <ac:spMkLst>
            <pc:docMk/>
            <pc:sldMk cId="3225510134" sldId="275"/>
            <ac:spMk id="2" creationId="{96C43A23-A265-E1EF-0360-1922297C34A2}"/>
          </ac:spMkLst>
        </pc:spChg>
        <pc:spChg chg="add mod">
          <ac:chgData name="Mundle, Lindsey" userId="S::1160799370@cvs.k12.mi.us::17cfb6a1-5e11-4bef-9917-d78bbd3cd483" providerId="AD" clId="Web-{906C8C3F-DDED-36CC-20EB-EE602D92F6D9}" dt="2022-11-01T17:10:47.381" v="34" actId="1076"/>
          <ac:spMkLst>
            <pc:docMk/>
            <pc:sldMk cId="3225510134" sldId="275"/>
            <ac:spMk id="4" creationId="{B9E6735F-5FBE-C87D-0BFF-8A99B3876C7E}"/>
          </ac:spMkLst>
        </pc:spChg>
        <pc:spChg chg="add mod">
          <ac:chgData name="Mundle, Lindsey" userId="S::1160799370@cvs.k12.mi.us::17cfb6a1-5e11-4bef-9917-d78bbd3cd483" providerId="AD" clId="Web-{906C8C3F-DDED-36CC-20EB-EE602D92F6D9}" dt="2022-11-01T17:15:52.298" v="105" actId="20577"/>
          <ac:spMkLst>
            <pc:docMk/>
            <pc:sldMk cId="3225510134" sldId="275"/>
            <ac:spMk id="7" creationId="{87D01DDD-B6F3-82B5-5321-88AAABAA1B32}"/>
          </ac:spMkLst>
        </pc:spChg>
        <pc:picChg chg="add mod">
          <ac:chgData name="Mundle, Lindsey" userId="S::1160799370@cvs.k12.mi.us::17cfb6a1-5e11-4bef-9917-d78bbd3cd483" providerId="AD" clId="Web-{906C8C3F-DDED-36CC-20EB-EE602D92F6D9}" dt="2022-11-01T17:25:15.708" v="107" actId="1076"/>
          <ac:picMkLst>
            <pc:docMk/>
            <pc:sldMk cId="3225510134" sldId="275"/>
            <ac:picMk id="10" creationId="{2FE5FB68-307D-4E4D-42D3-42FC85339FD9}"/>
          </ac:picMkLst>
        </pc:picChg>
        <pc:picChg chg="add mod">
          <ac:chgData name="Mundle, Lindsey" userId="S::1160799370@cvs.k12.mi.us::17cfb6a1-5e11-4bef-9917-d78bbd3cd483" providerId="AD" clId="Web-{906C8C3F-DDED-36CC-20EB-EE602D92F6D9}" dt="2022-11-01T17:25:44.553" v="112" actId="1076"/>
          <ac:picMkLst>
            <pc:docMk/>
            <pc:sldMk cId="3225510134" sldId="275"/>
            <ac:picMk id="11" creationId="{22B6E149-3599-1701-2D24-AF4525434787}"/>
          </ac:picMkLst>
        </pc:picChg>
      </pc:sldChg>
      <pc:sldChg chg="modSp">
        <pc:chgData name="Mundle, Lindsey" userId="S::1160799370@cvs.k12.mi.us::17cfb6a1-5e11-4bef-9917-d78bbd3cd483" providerId="AD" clId="Web-{906C8C3F-DDED-36CC-20EB-EE602D92F6D9}" dt="2022-11-01T17:35:27.526" v="137" actId="20577"/>
        <pc:sldMkLst>
          <pc:docMk/>
          <pc:sldMk cId="735515804" sldId="277"/>
        </pc:sldMkLst>
        <pc:spChg chg="mod">
          <ac:chgData name="Mundle, Lindsey" userId="S::1160799370@cvs.k12.mi.us::17cfb6a1-5e11-4bef-9917-d78bbd3cd483" providerId="AD" clId="Web-{906C8C3F-DDED-36CC-20EB-EE602D92F6D9}" dt="2022-11-01T17:35:27.526" v="137" actId="20577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Mundle, Lindsey" userId="S::1160799370@cvs.k12.mi.us::17cfb6a1-5e11-4bef-9917-d78bbd3cd483" providerId="AD" clId="Web-{906C8C3F-DDED-36CC-20EB-EE602D92F6D9}" dt="2022-11-01T17:35:20.057" v="132" actId="20577"/>
          <ac:spMkLst>
            <pc:docMk/>
            <pc:sldMk cId="735515804" sldId="277"/>
            <ac:spMk id="10" creationId="{5D148B81-DDDF-48E8-BFC7-38A18DC433B2}"/>
          </ac:spMkLst>
        </pc:spChg>
      </pc:sldChg>
    </pc:docChg>
  </pc:docChgLst>
  <pc:docChgLst>
    <pc:chgData name="Toma, Eemi" userId="S::1760021626@cvs.k12.mi.us::0c508fed-9856-4108-9fdc-e016224aec9c" providerId="AD" clId="Web-{263CEB77-17BE-EB78-3CDF-72F01D07BED7}"/>
    <pc:docChg chg="delSld modSld">
      <pc:chgData name="Toma, Eemi" userId="S::1760021626@cvs.k12.mi.us::0c508fed-9856-4108-9fdc-e016224aec9c" providerId="AD" clId="Web-{263CEB77-17BE-EB78-3CDF-72F01D07BED7}" dt="2023-02-07T02:41:25.355" v="476"/>
      <pc:docMkLst>
        <pc:docMk/>
      </pc:docMkLst>
      <pc:sldChg chg="modSp">
        <pc:chgData name="Toma, Eemi" userId="S::1760021626@cvs.k12.mi.us::0c508fed-9856-4108-9fdc-e016224aec9c" providerId="AD" clId="Web-{263CEB77-17BE-EB78-3CDF-72F01D07BED7}" dt="2023-02-07T02:35:51.390" v="449" actId="20577"/>
        <pc:sldMkLst>
          <pc:docMk/>
          <pc:sldMk cId="2589013222" sldId="261"/>
        </pc:sldMkLst>
        <pc:spChg chg="mod">
          <ac:chgData name="Toma, Eemi" userId="S::1760021626@cvs.k12.mi.us::0c508fed-9856-4108-9fdc-e016224aec9c" providerId="AD" clId="Web-{263CEB77-17BE-EB78-3CDF-72F01D07BED7}" dt="2023-02-07T02:35:51.390" v="449" actId="20577"/>
          <ac:spMkLst>
            <pc:docMk/>
            <pc:sldMk cId="2589013222" sldId="261"/>
            <ac:spMk id="7" creationId="{A8A8ED99-FF38-4458-A454-32534D271DA3}"/>
          </ac:spMkLst>
        </pc:spChg>
      </pc:sldChg>
      <pc:sldChg chg="addSp modSp">
        <pc:chgData name="Toma, Eemi" userId="S::1760021626@cvs.k12.mi.us::0c508fed-9856-4108-9fdc-e016224aec9c" providerId="AD" clId="Web-{263CEB77-17BE-EB78-3CDF-72F01D07BED7}" dt="2023-02-07T02:20:23.414" v="320" actId="14100"/>
        <pc:sldMkLst>
          <pc:docMk/>
          <pc:sldMk cId="3464563280" sldId="267"/>
        </pc:sldMkLst>
        <pc:spChg chg="mod">
          <ac:chgData name="Toma, Eemi" userId="S::1760021626@cvs.k12.mi.us::0c508fed-9856-4108-9fdc-e016224aec9c" providerId="AD" clId="Web-{263CEB77-17BE-EB78-3CDF-72F01D07BED7}" dt="2023-02-07T01:59:22.071" v="95" actId="14100"/>
          <ac:spMkLst>
            <pc:docMk/>
            <pc:sldMk cId="3464563280" sldId="267"/>
            <ac:spMk id="3" creationId="{702662D1-5410-46C8-A5B3-958B323A50BF}"/>
          </ac:spMkLst>
        </pc:spChg>
        <pc:spChg chg="mod">
          <ac:chgData name="Toma, Eemi" userId="S::1760021626@cvs.k12.mi.us::0c508fed-9856-4108-9fdc-e016224aec9c" providerId="AD" clId="Web-{263CEB77-17BE-EB78-3CDF-72F01D07BED7}" dt="2023-02-07T01:59:14.196" v="93" actId="1076"/>
          <ac:spMkLst>
            <pc:docMk/>
            <pc:sldMk cId="3464563280" sldId="267"/>
            <ac:spMk id="5" creationId="{18E8225A-8B68-4FE5-84F1-A6F27794F802}"/>
          </ac:spMkLst>
        </pc:spChg>
        <pc:picChg chg="add mod modCrop">
          <ac:chgData name="Toma, Eemi" userId="S::1760021626@cvs.k12.mi.us::0c508fed-9856-4108-9fdc-e016224aec9c" providerId="AD" clId="Web-{263CEB77-17BE-EB78-3CDF-72F01D07BED7}" dt="2023-02-07T02:20:20.008" v="318" actId="1076"/>
          <ac:picMkLst>
            <pc:docMk/>
            <pc:sldMk cId="3464563280" sldId="267"/>
            <ac:picMk id="6" creationId="{FADA41B2-A3E1-BA77-EDE4-4FAE093C2191}"/>
          </ac:picMkLst>
        </pc:picChg>
        <pc:picChg chg="add mod">
          <ac:chgData name="Toma, Eemi" userId="S::1760021626@cvs.k12.mi.us::0c508fed-9856-4108-9fdc-e016224aec9c" providerId="AD" clId="Web-{263CEB77-17BE-EB78-3CDF-72F01D07BED7}" dt="2023-02-07T02:20:23.414" v="320" actId="14100"/>
          <ac:picMkLst>
            <pc:docMk/>
            <pc:sldMk cId="3464563280" sldId="267"/>
            <ac:picMk id="7" creationId="{3F42435E-840B-B411-8DDB-4C3B217617B1}"/>
          </ac:picMkLst>
        </pc:picChg>
      </pc:sldChg>
      <pc:sldChg chg="addSp delSp modSp">
        <pc:chgData name="Toma, Eemi" userId="S::1760021626@cvs.k12.mi.us::0c508fed-9856-4108-9fdc-e016224aec9c" providerId="AD" clId="Web-{263CEB77-17BE-EB78-3CDF-72F01D07BED7}" dt="2023-02-07T02:18:41.051" v="309" actId="1076"/>
        <pc:sldMkLst>
          <pc:docMk/>
          <pc:sldMk cId="3225510134" sldId="275"/>
        </pc:sldMkLst>
        <pc:spChg chg="mod">
          <ac:chgData name="Toma, Eemi" userId="S::1760021626@cvs.k12.mi.us::0c508fed-9856-4108-9fdc-e016224aec9c" providerId="AD" clId="Web-{263CEB77-17BE-EB78-3CDF-72F01D07BED7}" dt="2023-02-07T02:18:37.988" v="308" actId="14100"/>
          <ac:spMkLst>
            <pc:docMk/>
            <pc:sldMk cId="3225510134" sldId="275"/>
            <ac:spMk id="5" creationId="{D6472853-5AD6-A412-BF71-6B344F09A414}"/>
          </ac:spMkLst>
        </pc:spChg>
        <pc:picChg chg="add del mod">
          <ac:chgData name="Toma, Eemi" userId="S::1760021626@cvs.k12.mi.us::0c508fed-9856-4108-9fdc-e016224aec9c" providerId="AD" clId="Web-{263CEB77-17BE-EB78-3CDF-72F01D07BED7}" dt="2023-02-07T02:14:37.214" v="296"/>
          <ac:picMkLst>
            <pc:docMk/>
            <pc:sldMk cId="3225510134" sldId="275"/>
            <ac:picMk id="2" creationId="{5C74D7D8-E526-90AB-BF8A-E609BCF77FF9}"/>
          </ac:picMkLst>
        </pc:picChg>
        <pc:picChg chg="add mod">
          <ac:chgData name="Toma, Eemi" userId="S::1760021626@cvs.k12.mi.us::0c508fed-9856-4108-9fdc-e016224aec9c" providerId="AD" clId="Web-{263CEB77-17BE-EB78-3CDF-72F01D07BED7}" dt="2023-02-07T02:15:59.920" v="302" actId="1076"/>
          <ac:picMkLst>
            <pc:docMk/>
            <pc:sldMk cId="3225510134" sldId="275"/>
            <ac:picMk id="3" creationId="{52280FE1-2A67-B1CD-E0E9-6E66DAF0C0DE}"/>
          </ac:picMkLst>
        </pc:picChg>
        <pc:picChg chg="add mod">
          <ac:chgData name="Toma, Eemi" userId="S::1760021626@cvs.k12.mi.us::0c508fed-9856-4108-9fdc-e016224aec9c" providerId="AD" clId="Web-{263CEB77-17BE-EB78-3CDF-72F01D07BED7}" dt="2023-02-07T02:18:41.051" v="309" actId="1076"/>
          <ac:picMkLst>
            <pc:docMk/>
            <pc:sldMk cId="3225510134" sldId="275"/>
            <ac:picMk id="7" creationId="{3C817A67-F682-4A26-637B-59A864503B97}"/>
          </ac:picMkLst>
        </pc:picChg>
      </pc:sldChg>
      <pc:sldChg chg="addSp">
        <pc:chgData name="Toma, Eemi" userId="S::1760021626@cvs.k12.mi.us::0c508fed-9856-4108-9fdc-e016224aec9c" providerId="AD" clId="Web-{263CEB77-17BE-EB78-3CDF-72F01D07BED7}" dt="2023-02-07T02:41:25.355" v="476"/>
        <pc:sldMkLst>
          <pc:docMk/>
          <pc:sldMk cId="3038517915" sldId="278"/>
        </pc:sldMkLst>
        <pc:spChg chg="add">
          <ac:chgData name="Toma, Eemi" userId="S::1760021626@cvs.k12.mi.us::0c508fed-9856-4108-9fdc-e016224aec9c" providerId="AD" clId="Web-{263CEB77-17BE-EB78-3CDF-72F01D07BED7}" dt="2023-02-07T02:41:25.355" v="476"/>
          <ac:spMkLst>
            <pc:docMk/>
            <pc:sldMk cId="3038517915" sldId="278"/>
            <ac:spMk id="3" creationId="{736F4E1E-D82F-E4B5-3343-F49F7F895A7D}"/>
          </ac:spMkLst>
        </pc:spChg>
      </pc:sldChg>
      <pc:sldChg chg="addSp modSp">
        <pc:chgData name="Toma, Eemi" userId="S::1760021626@cvs.k12.mi.us::0c508fed-9856-4108-9fdc-e016224aec9c" providerId="AD" clId="Web-{263CEB77-17BE-EB78-3CDF-72F01D07BED7}" dt="2023-02-07T02:40:46.744" v="475" actId="20577"/>
        <pc:sldMkLst>
          <pc:docMk/>
          <pc:sldMk cId="2265307465" sldId="282"/>
        </pc:sldMkLst>
        <pc:spChg chg="mod">
          <ac:chgData name="Toma, Eemi" userId="S::1760021626@cvs.k12.mi.us::0c508fed-9856-4108-9fdc-e016224aec9c" providerId="AD" clId="Web-{263CEB77-17BE-EB78-3CDF-72F01D07BED7}" dt="2023-02-07T02:40:46.744" v="475" actId="20577"/>
          <ac:spMkLst>
            <pc:docMk/>
            <pc:sldMk cId="2265307465" sldId="282"/>
            <ac:spMk id="3" creationId="{702662D1-5410-46C8-A5B3-958B323A50BF}"/>
          </ac:spMkLst>
        </pc:spChg>
        <pc:picChg chg="add mod">
          <ac:chgData name="Toma, Eemi" userId="S::1760021626@cvs.k12.mi.us::0c508fed-9856-4108-9fdc-e016224aec9c" providerId="AD" clId="Web-{263CEB77-17BE-EB78-3CDF-72F01D07BED7}" dt="2023-02-07T02:40:29.869" v="461" actId="1076"/>
          <ac:picMkLst>
            <pc:docMk/>
            <pc:sldMk cId="2265307465" sldId="282"/>
            <ac:picMk id="6" creationId="{D8F0674F-9F1C-2D29-FB0B-7706F65B79E1}"/>
          </ac:picMkLst>
        </pc:picChg>
      </pc:sldChg>
      <pc:sldChg chg="addSp modSp">
        <pc:chgData name="Toma, Eemi" userId="S::1760021626@cvs.k12.mi.us::0c508fed-9856-4108-9fdc-e016224aec9c" providerId="AD" clId="Web-{263CEB77-17BE-EB78-3CDF-72F01D07BED7}" dt="2023-02-07T02:14:13.213" v="292" actId="1076"/>
        <pc:sldMkLst>
          <pc:docMk/>
          <pc:sldMk cId="1492239263" sldId="286"/>
        </pc:sldMkLst>
        <pc:spChg chg="mod">
          <ac:chgData name="Toma, Eemi" userId="S::1760021626@cvs.k12.mi.us::0c508fed-9856-4108-9fdc-e016224aec9c" providerId="AD" clId="Web-{263CEB77-17BE-EB78-3CDF-72F01D07BED7}" dt="2023-02-07T02:07:51.121" v="215" actId="20577"/>
          <ac:spMkLst>
            <pc:docMk/>
            <pc:sldMk cId="1492239263" sldId="286"/>
            <ac:spMk id="2" creationId="{663C9D6E-31A7-4074-AFBF-873FF1CB10C4}"/>
          </ac:spMkLst>
        </pc:spChg>
        <pc:spChg chg="mod">
          <ac:chgData name="Toma, Eemi" userId="S::1760021626@cvs.k12.mi.us::0c508fed-9856-4108-9fdc-e016224aec9c" providerId="AD" clId="Web-{263CEB77-17BE-EB78-3CDF-72F01D07BED7}" dt="2023-02-07T02:05:14.021" v="127" actId="14100"/>
          <ac:spMkLst>
            <pc:docMk/>
            <pc:sldMk cId="1492239263" sldId="286"/>
            <ac:spMk id="5" creationId="{D6472853-5AD6-A412-BF71-6B344F09A414}"/>
          </ac:spMkLst>
        </pc:spChg>
        <pc:picChg chg="add mod">
          <ac:chgData name="Toma, Eemi" userId="S::1760021626@cvs.k12.mi.us::0c508fed-9856-4108-9fdc-e016224aec9c" providerId="AD" clId="Web-{263CEB77-17BE-EB78-3CDF-72F01D07BED7}" dt="2023-02-07T02:13:48.290" v="290" actId="1076"/>
          <ac:picMkLst>
            <pc:docMk/>
            <pc:sldMk cId="1492239263" sldId="286"/>
            <ac:picMk id="3" creationId="{2965AC96-309B-B922-D11B-A8669EDF21D9}"/>
          </ac:picMkLst>
        </pc:picChg>
        <pc:picChg chg="add mod">
          <ac:chgData name="Toma, Eemi" userId="S::1760021626@cvs.k12.mi.us::0c508fed-9856-4108-9fdc-e016224aec9c" providerId="AD" clId="Web-{263CEB77-17BE-EB78-3CDF-72F01D07BED7}" dt="2023-02-07T02:14:13.213" v="292" actId="1076"/>
          <ac:picMkLst>
            <pc:docMk/>
            <pc:sldMk cId="1492239263" sldId="286"/>
            <ac:picMk id="7" creationId="{FAC2121E-8E72-1F31-D84B-BBADA2A440AE}"/>
          </ac:picMkLst>
        </pc:picChg>
      </pc:sldChg>
      <pc:sldChg chg="addSp delSp modSp">
        <pc:chgData name="Toma, Eemi" userId="S::1760021626@cvs.k12.mi.us::0c508fed-9856-4108-9fdc-e016224aec9c" providerId="AD" clId="Web-{263CEB77-17BE-EB78-3CDF-72F01D07BED7}" dt="2023-02-07T02:37:26.581" v="457" actId="20577"/>
        <pc:sldMkLst>
          <pc:docMk/>
          <pc:sldMk cId="2697812954" sldId="287"/>
        </pc:sldMkLst>
        <pc:spChg chg="mod">
          <ac:chgData name="Toma, Eemi" userId="S::1760021626@cvs.k12.mi.us::0c508fed-9856-4108-9fdc-e016224aec9c" providerId="AD" clId="Web-{263CEB77-17BE-EB78-3CDF-72F01D07BED7}" dt="2023-02-07T02:10:11.579" v="279" actId="20577"/>
          <ac:spMkLst>
            <pc:docMk/>
            <pc:sldMk cId="2697812954" sldId="287"/>
            <ac:spMk id="2" creationId="{663C9D6E-31A7-4074-AFBF-873FF1CB10C4}"/>
          </ac:spMkLst>
        </pc:spChg>
        <pc:spChg chg="mod">
          <ac:chgData name="Toma, Eemi" userId="S::1760021626@cvs.k12.mi.us::0c508fed-9856-4108-9fdc-e016224aec9c" providerId="AD" clId="Web-{263CEB77-17BE-EB78-3CDF-72F01D07BED7}" dt="2023-02-07T02:11:48.442" v="282" actId="14100"/>
          <ac:spMkLst>
            <pc:docMk/>
            <pc:sldMk cId="2697812954" sldId="287"/>
            <ac:spMk id="5" creationId="{D6472853-5AD6-A412-BF71-6B344F09A414}"/>
          </ac:spMkLst>
        </pc:spChg>
        <pc:spChg chg="mod">
          <ac:chgData name="Toma, Eemi" userId="S::1760021626@cvs.k12.mi.us::0c508fed-9856-4108-9fdc-e016224aec9c" providerId="AD" clId="Web-{263CEB77-17BE-EB78-3CDF-72F01D07BED7}" dt="2023-02-07T02:37:26.581" v="457" actId="20577"/>
          <ac:spMkLst>
            <pc:docMk/>
            <pc:sldMk cId="2697812954" sldId="287"/>
            <ac:spMk id="8" creationId="{417F2469-4692-D3E1-5197-05F0C298B591}"/>
          </ac:spMkLst>
        </pc:spChg>
        <pc:picChg chg="add del mod">
          <ac:chgData name="Toma, Eemi" userId="S::1760021626@cvs.k12.mi.us::0c508fed-9856-4108-9fdc-e016224aec9c" providerId="AD" clId="Web-{263CEB77-17BE-EB78-3CDF-72F01D07BED7}" dt="2023-02-07T02:13:07.304" v="284"/>
          <ac:picMkLst>
            <pc:docMk/>
            <pc:sldMk cId="2697812954" sldId="287"/>
            <ac:picMk id="3" creationId="{54488A49-6607-8AFB-FA27-CF2CF4292FE2}"/>
          </ac:picMkLst>
        </pc:picChg>
        <pc:picChg chg="add mod">
          <ac:chgData name="Toma, Eemi" userId="S::1760021626@cvs.k12.mi.us::0c508fed-9856-4108-9fdc-e016224aec9c" providerId="AD" clId="Web-{263CEB77-17BE-EB78-3CDF-72F01D07BED7}" dt="2023-02-07T02:13:16.117" v="288" actId="1076"/>
          <ac:picMkLst>
            <pc:docMk/>
            <pc:sldMk cId="2697812954" sldId="287"/>
            <ac:picMk id="7" creationId="{C08129D8-4EE0-F83E-A2B9-592FBC421E96}"/>
          </ac:picMkLst>
        </pc:picChg>
      </pc:sldChg>
      <pc:sldChg chg="modSp del">
        <pc:chgData name="Toma, Eemi" userId="S::1760021626@cvs.k12.mi.us::0c508fed-9856-4108-9fdc-e016224aec9c" providerId="AD" clId="Web-{263CEB77-17BE-EB78-3CDF-72F01D07BED7}" dt="2023-02-07T02:26:50.991" v="403"/>
        <pc:sldMkLst>
          <pc:docMk/>
          <pc:sldMk cId="2307449710" sldId="288"/>
        </pc:sldMkLst>
        <pc:spChg chg="mod">
          <ac:chgData name="Toma, Eemi" userId="S::1760021626@cvs.k12.mi.us::0c508fed-9856-4108-9fdc-e016224aec9c" providerId="AD" clId="Web-{263CEB77-17BE-EB78-3CDF-72F01D07BED7}" dt="2023-02-07T02:26:38.240" v="402" actId="20577"/>
          <ac:spMkLst>
            <pc:docMk/>
            <pc:sldMk cId="2307449710" sldId="288"/>
            <ac:spMk id="8" creationId="{3EA972EF-19F1-43BD-9A9F-09E189C701B4}"/>
          </ac:spMkLst>
        </pc:spChg>
      </pc:sldChg>
      <pc:sldChg chg="modSp">
        <pc:chgData name="Toma, Eemi" userId="S::1760021626@cvs.k12.mi.us::0c508fed-9856-4108-9fdc-e016224aec9c" providerId="AD" clId="Web-{263CEB77-17BE-EB78-3CDF-72F01D07BED7}" dt="2023-02-07T02:26:58.069" v="411" actId="20577"/>
        <pc:sldMkLst>
          <pc:docMk/>
          <pc:sldMk cId="457617838" sldId="289"/>
        </pc:sldMkLst>
        <pc:spChg chg="mod">
          <ac:chgData name="Toma, Eemi" userId="S::1760021626@cvs.k12.mi.us::0c508fed-9856-4108-9fdc-e016224aec9c" providerId="AD" clId="Web-{263CEB77-17BE-EB78-3CDF-72F01D07BED7}" dt="2023-02-07T02:26:58.069" v="411" actId="20577"/>
          <ac:spMkLst>
            <pc:docMk/>
            <pc:sldMk cId="457617838" sldId="289"/>
            <ac:spMk id="8" creationId="{3EA972EF-19F1-43BD-9A9F-09E189C701B4}"/>
          </ac:spMkLst>
        </pc:spChg>
      </pc:sldChg>
    </pc:docChg>
  </pc:docChgLst>
  <pc:docChgLst>
    <pc:chgData name="Mundle, Lindsey" userId="17cfb6a1-5e11-4bef-9917-d78bbd3cd483" providerId="ADAL" clId="{14E70EE2-DFAE-40D9-9F0A-AAA9DE9F65EC}"/>
    <pc:docChg chg="undo custSel addSld modSld sldOrd modMainMaster">
      <pc:chgData name="Mundle, Lindsey" userId="17cfb6a1-5e11-4bef-9917-d78bbd3cd483" providerId="ADAL" clId="{14E70EE2-DFAE-40D9-9F0A-AAA9DE9F65EC}" dt="2023-02-07T12:35:06.631" v="1323" actId="14100"/>
      <pc:docMkLst>
        <pc:docMk/>
      </pc:docMkLst>
      <pc:sldChg chg="modSp mod">
        <pc:chgData name="Mundle, Lindsey" userId="17cfb6a1-5e11-4bef-9917-d78bbd3cd483" providerId="ADAL" clId="{14E70EE2-DFAE-40D9-9F0A-AAA9DE9F65EC}" dt="2023-02-07T12:31:25.711" v="1175" actId="20577"/>
        <pc:sldMkLst>
          <pc:docMk/>
          <pc:sldMk cId="2589013222" sldId="261"/>
        </pc:sldMkLst>
        <pc:spChg chg="mod">
          <ac:chgData name="Mundle, Lindsey" userId="17cfb6a1-5e11-4bef-9917-d78bbd3cd483" providerId="ADAL" clId="{14E70EE2-DFAE-40D9-9F0A-AAA9DE9F65EC}" dt="2023-02-07T01:14:00.234" v="59" actId="207"/>
          <ac:spMkLst>
            <pc:docMk/>
            <pc:sldMk cId="2589013222" sldId="261"/>
            <ac:spMk id="5" creationId="{E86187D9-8A44-49A5-BE57-4258276BBD80}"/>
          </ac:spMkLst>
        </pc:spChg>
        <pc:spChg chg="mod">
          <ac:chgData name="Mundle, Lindsey" userId="17cfb6a1-5e11-4bef-9917-d78bbd3cd483" providerId="ADAL" clId="{14E70EE2-DFAE-40D9-9F0A-AAA9DE9F65EC}" dt="2023-02-07T01:14:08.536" v="60" actId="207"/>
          <ac:spMkLst>
            <pc:docMk/>
            <pc:sldMk cId="2589013222" sldId="261"/>
            <ac:spMk id="6" creationId="{73582EAE-0D04-4529-A32F-2DCCB2A57F98}"/>
          </ac:spMkLst>
        </pc:spChg>
        <pc:spChg chg="mod">
          <ac:chgData name="Mundle, Lindsey" userId="17cfb6a1-5e11-4bef-9917-d78bbd3cd483" providerId="ADAL" clId="{14E70EE2-DFAE-40D9-9F0A-AAA9DE9F65EC}" dt="2023-02-07T12:31:25.711" v="1175" actId="20577"/>
          <ac:spMkLst>
            <pc:docMk/>
            <pc:sldMk cId="2589013222" sldId="261"/>
            <ac:spMk id="7" creationId="{A8A8ED99-FF38-4458-A454-32534D271DA3}"/>
          </ac:spMkLst>
        </pc:spChg>
      </pc:sldChg>
      <pc:sldChg chg="modSp mod">
        <pc:chgData name="Mundle, Lindsey" userId="17cfb6a1-5e11-4bef-9917-d78bbd3cd483" providerId="ADAL" clId="{14E70EE2-DFAE-40D9-9F0A-AAA9DE9F65EC}" dt="2023-02-07T12:33:07.937" v="1230" actId="20577"/>
        <pc:sldMkLst>
          <pc:docMk/>
          <pc:sldMk cId="3404018114" sldId="262"/>
        </pc:sldMkLst>
        <pc:spChg chg="mod">
          <ac:chgData name="Mundle, Lindsey" userId="17cfb6a1-5e11-4bef-9917-d78bbd3cd483" providerId="ADAL" clId="{14E70EE2-DFAE-40D9-9F0A-AAA9DE9F65EC}" dt="2023-02-07T01:14:40.268" v="62" actId="207"/>
          <ac:spMkLst>
            <pc:docMk/>
            <pc:sldMk cId="3404018114" sldId="262"/>
            <ac:spMk id="5" creationId="{E572D140-2930-43B2-8041-4860B2A410F1}"/>
          </ac:spMkLst>
        </pc:spChg>
        <pc:spChg chg="mod">
          <ac:chgData name="Mundle, Lindsey" userId="17cfb6a1-5e11-4bef-9917-d78bbd3cd483" providerId="ADAL" clId="{14E70EE2-DFAE-40D9-9F0A-AAA9DE9F65EC}" dt="2023-02-07T01:14:35.521" v="61" actId="207"/>
          <ac:spMkLst>
            <pc:docMk/>
            <pc:sldMk cId="3404018114" sldId="262"/>
            <ac:spMk id="6" creationId="{B2A5BBC1-80C0-4D02-A509-E182522A8175}"/>
          </ac:spMkLst>
        </pc:spChg>
        <pc:spChg chg="mod">
          <ac:chgData name="Mundle, Lindsey" userId="17cfb6a1-5e11-4bef-9917-d78bbd3cd483" providerId="ADAL" clId="{14E70EE2-DFAE-40D9-9F0A-AAA9DE9F65EC}" dt="2023-02-07T01:14:48.296" v="63" actId="207"/>
          <ac:spMkLst>
            <pc:docMk/>
            <pc:sldMk cId="3404018114" sldId="262"/>
            <ac:spMk id="7" creationId="{BB9CBB0F-862E-4FB2-A959-DB1FA1BB3713}"/>
          </ac:spMkLst>
        </pc:spChg>
        <pc:spChg chg="mod">
          <ac:chgData name="Mundle, Lindsey" userId="17cfb6a1-5e11-4bef-9917-d78bbd3cd483" providerId="ADAL" clId="{14E70EE2-DFAE-40D9-9F0A-AAA9DE9F65EC}" dt="2023-02-07T12:33:07.937" v="1230" actId="20577"/>
          <ac:spMkLst>
            <pc:docMk/>
            <pc:sldMk cId="3404018114" sldId="262"/>
            <ac:spMk id="8" creationId="{2F99A5CE-F691-4289-A05B-C0509F655D18}"/>
          </ac:spMkLst>
        </pc:spChg>
      </pc:sldChg>
      <pc:sldChg chg="modSp mod">
        <pc:chgData name="Mundle, Lindsey" userId="17cfb6a1-5e11-4bef-9917-d78bbd3cd483" providerId="ADAL" clId="{14E70EE2-DFAE-40D9-9F0A-AAA9DE9F65EC}" dt="2023-02-07T01:16:29.015" v="67" actId="207"/>
        <pc:sldMkLst>
          <pc:docMk/>
          <pc:sldMk cId="1220853965" sldId="265"/>
        </pc:sldMkLst>
        <pc:spChg chg="mod">
          <ac:chgData name="Mundle, Lindsey" userId="17cfb6a1-5e11-4bef-9917-d78bbd3cd483" providerId="ADAL" clId="{14E70EE2-DFAE-40D9-9F0A-AAA9DE9F65EC}" dt="2023-02-07T01:16:29.015" v="67" actId="207"/>
          <ac:spMkLst>
            <pc:docMk/>
            <pc:sldMk cId="1220853965" sldId="265"/>
            <ac:spMk id="5" creationId="{EDDECAD2-FADD-4407-B541-3E9FFBFCDD79}"/>
          </ac:spMkLst>
        </pc:spChg>
        <pc:spChg chg="mod">
          <ac:chgData name="Mundle, Lindsey" userId="17cfb6a1-5e11-4bef-9917-d78bbd3cd483" providerId="ADAL" clId="{14E70EE2-DFAE-40D9-9F0A-AAA9DE9F65EC}" dt="2023-02-07T01:16:06.925" v="64" actId="207"/>
          <ac:spMkLst>
            <pc:docMk/>
            <pc:sldMk cId="1220853965" sldId="265"/>
            <ac:spMk id="6" creationId="{0CBBFCB9-DEBE-45B5-9069-CBD0EEC6D255}"/>
          </ac:spMkLst>
        </pc:spChg>
        <pc:spChg chg="mod">
          <ac:chgData name="Mundle, Lindsey" userId="17cfb6a1-5e11-4bef-9917-d78bbd3cd483" providerId="ADAL" clId="{14E70EE2-DFAE-40D9-9F0A-AAA9DE9F65EC}" dt="2023-02-07T01:16:11.578" v="65" actId="207"/>
          <ac:spMkLst>
            <pc:docMk/>
            <pc:sldMk cId="1220853965" sldId="265"/>
            <ac:spMk id="7" creationId="{6C113D53-8836-4A04-A10C-E425E1727183}"/>
          </ac:spMkLst>
        </pc:spChg>
        <pc:spChg chg="mod">
          <ac:chgData name="Mundle, Lindsey" userId="17cfb6a1-5e11-4bef-9917-d78bbd3cd483" providerId="ADAL" clId="{14E70EE2-DFAE-40D9-9F0A-AAA9DE9F65EC}" dt="2023-02-07T01:16:21.518" v="66" actId="207"/>
          <ac:spMkLst>
            <pc:docMk/>
            <pc:sldMk cId="1220853965" sldId="265"/>
            <ac:spMk id="8" creationId="{F167E427-C9A6-4CAA-8353-AE86A8383FAA}"/>
          </ac:spMkLst>
        </pc:spChg>
      </pc:sldChg>
      <pc:sldChg chg="addSp delSp modSp mod">
        <pc:chgData name="Mundle, Lindsey" userId="17cfb6a1-5e11-4bef-9917-d78bbd3cd483" providerId="ADAL" clId="{14E70EE2-DFAE-40D9-9F0A-AAA9DE9F65EC}" dt="2023-02-07T12:31:43.173" v="1186" actId="20577"/>
        <pc:sldMkLst>
          <pc:docMk/>
          <pc:sldMk cId="1371290840" sldId="266"/>
        </pc:sldMkLst>
        <pc:spChg chg="mod">
          <ac:chgData name="Mundle, Lindsey" userId="17cfb6a1-5e11-4bef-9917-d78bbd3cd483" providerId="ADAL" clId="{14E70EE2-DFAE-40D9-9F0A-AAA9DE9F65EC}" dt="2023-02-07T12:28:48.746" v="1088" actId="1076"/>
          <ac:spMkLst>
            <pc:docMk/>
            <pc:sldMk cId="1371290840" sldId="266"/>
            <ac:spMk id="2" creationId="{B08E5BB7-2B31-4CAA-8095-42E7109A6451}"/>
          </ac:spMkLst>
        </pc:spChg>
        <pc:spChg chg="del">
          <ac:chgData name="Mundle, Lindsey" userId="17cfb6a1-5e11-4bef-9917-d78bbd3cd483" providerId="ADAL" clId="{14E70EE2-DFAE-40D9-9F0A-AAA9DE9F65EC}" dt="2023-02-07T01:33:10.681" v="409" actId="478"/>
          <ac:spMkLst>
            <pc:docMk/>
            <pc:sldMk cId="1371290840" sldId="266"/>
            <ac:spMk id="3" creationId="{5A54939C-83E1-544F-9F99-F145FD41ECA9}"/>
          </ac:spMkLst>
        </pc:spChg>
        <pc:spChg chg="mod">
          <ac:chgData name="Mundle, Lindsey" userId="17cfb6a1-5e11-4bef-9917-d78bbd3cd483" providerId="ADAL" clId="{14E70EE2-DFAE-40D9-9F0A-AAA9DE9F65EC}" dt="2023-02-07T12:28:34.127" v="1084" actId="1076"/>
          <ac:spMkLst>
            <pc:docMk/>
            <pc:sldMk cId="1371290840" sldId="266"/>
            <ac:spMk id="4" creationId="{5030B83D-69A8-5C90-E5F4-94E3E0DA4A94}"/>
          </ac:spMkLst>
        </pc:spChg>
        <pc:spChg chg="mod">
          <ac:chgData name="Mundle, Lindsey" userId="17cfb6a1-5e11-4bef-9917-d78bbd3cd483" providerId="ADAL" clId="{14E70EE2-DFAE-40D9-9F0A-AAA9DE9F65EC}" dt="2023-02-07T12:28:42.626" v="1087" actId="1076"/>
          <ac:spMkLst>
            <pc:docMk/>
            <pc:sldMk cId="1371290840" sldId="266"/>
            <ac:spMk id="6" creationId="{54783A5E-638C-4B1F-9912-F22A64B5C7EE}"/>
          </ac:spMkLst>
        </pc:spChg>
        <pc:spChg chg="mod">
          <ac:chgData name="Mundle, Lindsey" userId="17cfb6a1-5e11-4bef-9917-d78bbd3cd483" providerId="ADAL" clId="{14E70EE2-DFAE-40D9-9F0A-AAA9DE9F65EC}" dt="2023-02-07T12:28:27.225" v="1083" actId="1076"/>
          <ac:spMkLst>
            <pc:docMk/>
            <pc:sldMk cId="1371290840" sldId="266"/>
            <ac:spMk id="7" creationId="{80A07D00-005E-48B4-B56A-B9877DFFC879}"/>
          </ac:spMkLst>
        </pc:spChg>
        <pc:spChg chg="mod">
          <ac:chgData name="Mundle, Lindsey" userId="17cfb6a1-5e11-4bef-9917-d78bbd3cd483" providerId="ADAL" clId="{14E70EE2-DFAE-40D9-9F0A-AAA9DE9F65EC}" dt="2023-02-07T12:31:43.173" v="1186" actId="20577"/>
          <ac:spMkLst>
            <pc:docMk/>
            <pc:sldMk cId="1371290840" sldId="266"/>
            <ac:spMk id="8" creationId="{3EA972EF-19F1-43BD-9A9F-09E189C701B4}"/>
          </ac:spMkLst>
        </pc:spChg>
        <pc:picChg chg="add mod">
          <ac:chgData name="Mundle, Lindsey" userId="17cfb6a1-5e11-4bef-9917-d78bbd3cd483" providerId="ADAL" clId="{14E70EE2-DFAE-40D9-9F0A-AAA9DE9F65EC}" dt="2023-02-07T12:28:51.923" v="1089" actId="1076"/>
          <ac:picMkLst>
            <pc:docMk/>
            <pc:sldMk cId="1371290840" sldId="266"/>
            <ac:picMk id="9" creationId="{F9887D52-5E1B-343F-F3C1-74DB4DCF0A48}"/>
          </ac:picMkLst>
        </pc:picChg>
      </pc:sldChg>
      <pc:sldChg chg="delSp modSp mod">
        <pc:chgData name="Mundle, Lindsey" userId="17cfb6a1-5e11-4bef-9917-d78bbd3cd483" providerId="ADAL" clId="{14E70EE2-DFAE-40D9-9F0A-AAA9DE9F65EC}" dt="2023-02-07T01:26:03.561" v="157" actId="27636"/>
        <pc:sldMkLst>
          <pc:docMk/>
          <pc:sldMk cId="3464563280" sldId="267"/>
        </pc:sldMkLst>
        <pc:spChg chg="mod">
          <ac:chgData name="Mundle, Lindsey" userId="17cfb6a1-5e11-4bef-9917-d78bbd3cd483" providerId="ADAL" clId="{14E70EE2-DFAE-40D9-9F0A-AAA9DE9F65EC}" dt="2023-02-07T01:25:46.439" v="149" actId="20577"/>
          <ac:spMkLst>
            <pc:docMk/>
            <pc:sldMk cId="3464563280" sldId="267"/>
            <ac:spMk id="2" creationId="{B34CEABB-C58D-454D-8486-7C4700CE6497}"/>
          </ac:spMkLst>
        </pc:spChg>
        <pc:spChg chg="mod">
          <ac:chgData name="Mundle, Lindsey" userId="17cfb6a1-5e11-4bef-9917-d78bbd3cd483" providerId="ADAL" clId="{14E70EE2-DFAE-40D9-9F0A-AAA9DE9F65EC}" dt="2023-02-07T01:26:03.561" v="157" actId="27636"/>
          <ac:spMkLst>
            <pc:docMk/>
            <pc:sldMk cId="3464563280" sldId="267"/>
            <ac:spMk id="3" creationId="{702662D1-5410-46C8-A5B3-958B323A50BF}"/>
          </ac:spMkLst>
        </pc:spChg>
        <pc:spChg chg="mod">
          <ac:chgData name="Mundle, Lindsey" userId="17cfb6a1-5e11-4bef-9917-d78bbd3cd483" providerId="ADAL" clId="{14E70EE2-DFAE-40D9-9F0A-AAA9DE9F65EC}" dt="2023-02-07T01:25:52.352" v="150" actId="14100"/>
          <ac:spMkLst>
            <pc:docMk/>
            <pc:sldMk cId="3464563280" sldId="267"/>
            <ac:spMk id="4" creationId="{F11D53A0-ECC7-4E36-90CB-87E9DBD48337}"/>
          </ac:spMkLst>
        </pc:spChg>
        <pc:spChg chg="mod">
          <ac:chgData name="Mundle, Lindsey" userId="17cfb6a1-5e11-4bef-9917-d78bbd3cd483" providerId="ADAL" clId="{14E70EE2-DFAE-40D9-9F0A-AAA9DE9F65EC}" dt="2023-02-07T01:17:54.294" v="73" actId="207"/>
          <ac:spMkLst>
            <pc:docMk/>
            <pc:sldMk cId="3464563280" sldId="267"/>
            <ac:spMk id="5" creationId="{18E8225A-8B68-4FE5-84F1-A6F27794F802}"/>
          </ac:spMkLst>
        </pc:spChg>
        <pc:spChg chg="del mod">
          <ac:chgData name="Mundle, Lindsey" userId="17cfb6a1-5e11-4bef-9917-d78bbd3cd483" providerId="ADAL" clId="{14E70EE2-DFAE-40D9-9F0A-AAA9DE9F65EC}" dt="2023-02-07T01:26:00.625" v="155" actId="478"/>
          <ac:spMkLst>
            <pc:docMk/>
            <pc:sldMk cId="3464563280" sldId="267"/>
            <ac:spMk id="9" creationId="{72EAAE7C-D293-4692-977E-7D3862B3F9C5}"/>
          </ac:spMkLst>
        </pc:spChg>
        <pc:spChg chg="del">
          <ac:chgData name="Mundle, Lindsey" userId="17cfb6a1-5e11-4bef-9917-d78bbd3cd483" providerId="ADAL" clId="{14E70EE2-DFAE-40D9-9F0A-AAA9DE9F65EC}" dt="2023-02-07T01:25:57.528" v="153" actId="478"/>
          <ac:spMkLst>
            <pc:docMk/>
            <pc:sldMk cId="3464563280" sldId="267"/>
            <ac:spMk id="11" creationId="{E24BAC33-D87A-4220-AC39-70E5B7E5493F}"/>
          </ac:spMkLst>
        </pc:spChg>
        <pc:picChg chg="del">
          <ac:chgData name="Mundle, Lindsey" userId="17cfb6a1-5e11-4bef-9917-d78bbd3cd483" providerId="ADAL" clId="{14E70EE2-DFAE-40D9-9F0A-AAA9DE9F65EC}" dt="2023-02-07T01:25:53.345" v="151" actId="478"/>
          <ac:picMkLst>
            <pc:docMk/>
            <pc:sldMk cId="3464563280" sldId="267"/>
            <ac:picMk id="1026" creationId="{FC1C8062-C643-45F3-898F-32CA1C863C8D}"/>
          </ac:picMkLst>
        </pc:picChg>
        <pc:picChg chg="del">
          <ac:chgData name="Mundle, Lindsey" userId="17cfb6a1-5e11-4bef-9917-d78bbd3cd483" providerId="ADAL" clId="{14E70EE2-DFAE-40D9-9F0A-AAA9DE9F65EC}" dt="2023-02-07T01:25:55.233" v="152" actId="478"/>
          <ac:picMkLst>
            <pc:docMk/>
            <pc:sldMk cId="3464563280" sldId="267"/>
            <ac:picMk id="1028" creationId="{61AED2CA-13B5-483B-8AF8-6CBA14CCA15C}"/>
          </ac:picMkLst>
        </pc:picChg>
      </pc:sldChg>
      <pc:sldChg chg="modSp mod">
        <pc:chgData name="Mundle, Lindsey" userId="17cfb6a1-5e11-4bef-9917-d78bbd3cd483" providerId="ADAL" clId="{14E70EE2-DFAE-40D9-9F0A-AAA9DE9F65EC}" dt="2023-02-07T12:32:56.310" v="1225" actId="20577"/>
        <pc:sldMkLst>
          <pc:docMk/>
          <pc:sldMk cId="4212779804" sldId="268"/>
        </pc:sldMkLst>
        <pc:spChg chg="mod">
          <ac:chgData name="Mundle, Lindsey" userId="17cfb6a1-5e11-4bef-9917-d78bbd3cd483" providerId="ADAL" clId="{14E70EE2-DFAE-40D9-9F0A-AAA9DE9F65EC}" dt="2023-02-07T01:21:31.544" v="89" actId="207"/>
          <ac:spMkLst>
            <pc:docMk/>
            <pc:sldMk cId="4212779804" sldId="268"/>
            <ac:spMk id="7" creationId="{837ECDE7-438A-4CA0-9FE8-9AFD48096760}"/>
          </ac:spMkLst>
        </pc:spChg>
        <pc:spChg chg="mod">
          <ac:chgData name="Mundle, Lindsey" userId="17cfb6a1-5e11-4bef-9917-d78bbd3cd483" providerId="ADAL" clId="{14E70EE2-DFAE-40D9-9F0A-AAA9DE9F65EC}" dt="2023-02-07T01:21:35.579" v="90" actId="207"/>
          <ac:spMkLst>
            <pc:docMk/>
            <pc:sldMk cId="4212779804" sldId="268"/>
            <ac:spMk id="8" creationId="{B99D1D9E-478A-4B9C-9ABF-8285EC63C9CC}"/>
          </ac:spMkLst>
        </pc:spChg>
        <pc:spChg chg="mod">
          <ac:chgData name="Mundle, Lindsey" userId="17cfb6a1-5e11-4bef-9917-d78bbd3cd483" providerId="ADAL" clId="{14E70EE2-DFAE-40D9-9F0A-AAA9DE9F65EC}" dt="2023-02-07T01:23:06.475" v="91" actId="207"/>
          <ac:spMkLst>
            <pc:docMk/>
            <pc:sldMk cId="4212779804" sldId="268"/>
            <ac:spMk id="9" creationId="{E7750826-E8BE-4B58-9DEB-ED45DF8CC78A}"/>
          </ac:spMkLst>
        </pc:spChg>
        <pc:spChg chg="mod">
          <ac:chgData name="Mundle, Lindsey" userId="17cfb6a1-5e11-4bef-9917-d78bbd3cd483" providerId="ADAL" clId="{14E70EE2-DFAE-40D9-9F0A-AAA9DE9F65EC}" dt="2023-02-07T01:23:22.982" v="93" actId="207"/>
          <ac:spMkLst>
            <pc:docMk/>
            <pc:sldMk cId="4212779804" sldId="268"/>
            <ac:spMk id="10" creationId="{CB83C09F-EF6D-42E4-81CC-B839B6603F4D}"/>
          </ac:spMkLst>
        </pc:spChg>
        <pc:spChg chg="mod">
          <ac:chgData name="Mundle, Lindsey" userId="17cfb6a1-5e11-4bef-9917-d78bbd3cd483" providerId="ADAL" clId="{14E70EE2-DFAE-40D9-9F0A-AAA9DE9F65EC}" dt="2023-02-07T01:24:19.846" v="99" actId="207"/>
          <ac:spMkLst>
            <pc:docMk/>
            <pc:sldMk cId="4212779804" sldId="268"/>
            <ac:spMk id="11" creationId="{82A92ED9-0C3B-4FD7-8AF4-6F241C1C754D}"/>
          </ac:spMkLst>
        </pc:spChg>
        <pc:spChg chg="mod">
          <ac:chgData name="Mundle, Lindsey" userId="17cfb6a1-5e11-4bef-9917-d78bbd3cd483" providerId="ADAL" clId="{14E70EE2-DFAE-40D9-9F0A-AAA9DE9F65EC}" dt="2023-02-07T01:23:58.376" v="96" actId="1076"/>
          <ac:spMkLst>
            <pc:docMk/>
            <pc:sldMk cId="4212779804" sldId="268"/>
            <ac:spMk id="12" creationId="{7ACE7C6D-F579-49E9-967B-3379CE4850B5}"/>
          </ac:spMkLst>
        </pc:spChg>
        <pc:spChg chg="mod">
          <ac:chgData name="Mundle, Lindsey" userId="17cfb6a1-5e11-4bef-9917-d78bbd3cd483" providerId="ADAL" clId="{14E70EE2-DFAE-40D9-9F0A-AAA9DE9F65EC}" dt="2023-02-07T01:24:06.549" v="97" actId="207"/>
          <ac:spMkLst>
            <pc:docMk/>
            <pc:sldMk cId="4212779804" sldId="268"/>
            <ac:spMk id="14" creationId="{5F8F8D90-12A5-4F79-85E8-5D3D6C552FC8}"/>
          </ac:spMkLst>
        </pc:spChg>
        <pc:spChg chg="mod">
          <ac:chgData name="Mundle, Lindsey" userId="17cfb6a1-5e11-4bef-9917-d78bbd3cd483" providerId="ADAL" clId="{14E70EE2-DFAE-40D9-9F0A-AAA9DE9F65EC}" dt="2023-02-07T01:24:13.949" v="98" actId="207"/>
          <ac:spMkLst>
            <pc:docMk/>
            <pc:sldMk cId="4212779804" sldId="268"/>
            <ac:spMk id="16" creationId="{40D9F9AF-3B01-4377-BA6F-52CDB5C61110}"/>
          </ac:spMkLst>
        </pc:spChg>
        <pc:spChg chg="mod">
          <ac:chgData name="Mundle, Lindsey" userId="17cfb6a1-5e11-4bef-9917-d78bbd3cd483" providerId="ADAL" clId="{14E70EE2-DFAE-40D9-9F0A-AAA9DE9F65EC}" dt="2023-02-07T12:32:56.310" v="1225" actId="20577"/>
          <ac:spMkLst>
            <pc:docMk/>
            <pc:sldMk cId="4212779804" sldId="268"/>
            <ac:spMk id="17" creationId="{07BD5B4E-674A-4E3F-90F9-119BB68AA8D0}"/>
          </ac:spMkLst>
        </pc:spChg>
      </pc:sldChg>
      <pc:sldChg chg="addSp delSp modSp mod">
        <pc:chgData name="Mundle, Lindsey" userId="17cfb6a1-5e11-4bef-9917-d78bbd3cd483" providerId="ADAL" clId="{14E70EE2-DFAE-40D9-9F0A-AAA9DE9F65EC}" dt="2023-02-07T12:30:12.929" v="1150" actId="1076"/>
        <pc:sldMkLst>
          <pc:docMk/>
          <pc:sldMk cId="3691323753" sldId="269"/>
        </pc:sldMkLst>
        <pc:spChg chg="mod">
          <ac:chgData name="Mundle, Lindsey" userId="17cfb6a1-5e11-4bef-9917-d78bbd3cd483" providerId="ADAL" clId="{14E70EE2-DFAE-40D9-9F0A-AAA9DE9F65EC}" dt="2023-02-07T01:41:50.669" v="675" actId="20577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Mundle, Lindsey" userId="17cfb6a1-5e11-4bef-9917-d78bbd3cd483" providerId="ADAL" clId="{14E70EE2-DFAE-40D9-9F0A-AAA9DE9F65EC}" dt="2023-02-07T01:21:15.071" v="86" actId="207"/>
          <ac:spMkLst>
            <pc:docMk/>
            <pc:sldMk cId="3691323753" sldId="269"/>
            <ac:spMk id="5" creationId="{428BE106-23EB-453C-A59E-06BC789F3EBE}"/>
          </ac:spMkLst>
        </pc:spChg>
        <pc:spChg chg="mod">
          <ac:chgData name="Mundle, Lindsey" userId="17cfb6a1-5e11-4bef-9917-d78bbd3cd483" providerId="ADAL" clId="{14E70EE2-DFAE-40D9-9F0A-AAA9DE9F65EC}" dt="2023-02-07T01:42:10.235" v="679" actId="1076"/>
          <ac:spMkLst>
            <pc:docMk/>
            <pc:sldMk cId="3691323753" sldId="269"/>
            <ac:spMk id="6" creationId="{E43B4B44-8115-4C20-A0D6-329479A17DCE}"/>
          </ac:spMkLst>
        </pc:spChg>
        <pc:spChg chg="mod">
          <ac:chgData name="Mundle, Lindsey" userId="17cfb6a1-5e11-4bef-9917-d78bbd3cd483" providerId="ADAL" clId="{14E70EE2-DFAE-40D9-9F0A-AAA9DE9F65EC}" dt="2023-02-07T01:42:35.044" v="724" actId="14100"/>
          <ac:spMkLst>
            <pc:docMk/>
            <pc:sldMk cId="3691323753" sldId="269"/>
            <ac:spMk id="9" creationId="{40CD85F2-65CF-CBA2-A89B-F125BDF5ECBF}"/>
          </ac:spMkLst>
        </pc:spChg>
        <pc:picChg chg="add mod">
          <ac:chgData name="Mundle, Lindsey" userId="17cfb6a1-5e11-4bef-9917-d78bbd3cd483" providerId="ADAL" clId="{14E70EE2-DFAE-40D9-9F0A-AAA9DE9F65EC}" dt="2023-02-07T12:30:12.929" v="1150" actId="1076"/>
          <ac:picMkLst>
            <pc:docMk/>
            <pc:sldMk cId="3691323753" sldId="269"/>
            <ac:picMk id="4098" creationId="{F189ADCA-70DD-D60E-C981-BD16E283BC37}"/>
          </ac:picMkLst>
        </pc:picChg>
        <pc:picChg chg="del">
          <ac:chgData name="Mundle, Lindsey" userId="17cfb6a1-5e11-4bef-9917-d78bbd3cd483" providerId="ADAL" clId="{14E70EE2-DFAE-40D9-9F0A-AAA9DE9F65EC}" dt="2023-02-07T01:42:37.882" v="725" actId="478"/>
          <ac:picMkLst>
            <pc:docMk/>
            <pc:sldMk cId="3691323753" sldId="269"/>
            <ac:picMk id="5122" creationId="{7FD10B9C-21E2-4710-87A8-DCA7414D728B}"/>
          </ac:picMkLst>
        </pc:picChg>
      </pc:sldChg>
      <pc:sldChg chg="modSp mod">
        <pc:chgData name="Mundle, Lindsey" userId="17cfb6a1-5e11-4bef-9917-d78bbd3cd483" providerId="ADAL" clId="{14E70EE2-DFAE-40D9-9F0A-AAA9DE9F65EC}" dt="2023-02-07T01:13:45.570" v="58" actId="207"/>
        <pc:sldMkLst>
          <pc:docMk/>
          <pc:sldMk cId="3424012936" sldId="270"/>
        </pc:sldMkLst>
        <pc:spChg chg="mod">
          <ac:chgData name="Mundle, Lindsey" userId="17cfb6a1-5e11-4bef-9917-d78bbd3cd483" providerId="ADAL" clId="{14E70EE2-DFAE-40D9-9F0A-AAA9DE9F65EC}" dt="2023-02-07T01:13:40.999" v="57" actId="207"/>
          <ac:spMkLst>
            <pc:docMk/>
            <pc:sldMk cId="3424012936" sldId="270"/>
            <ac:spMk id="3" creationId="{4C1ACA43-9A0F-434A-8996-F16616DC46CD}"/>
          </ac:spMkLst>
        </pc:spChg>
        <pc:spChg chg="mod">
          <ac:chgData name="Mundle, Lindsey" userId="17cfb6a1-5e11-4bef-9917-d78bbd3cd483" providerId="ADAL" clId="{14E70EE2-DFAE-40D9-9F0A-AAA9DE9F65EC}" dt="2023-02-07T01:13:45.570" v="58" actId="207"/>
          <ac:spMkLst>
            <pc:docMk/>
            <pc:sldMk cId="3424012936" sldId="270"/>
            <ac:spMk id="7" creationId="{C1719308-3071-405A-9AAB-FA4665D4851D}"/>
          </ac:spMkLst>
        </pc:spChg>
      </pc:sldChg>
      <pc:sldChg chg="delSp modSp mod">
        <pc:chgData name="Mundle, Lindsey" userId="17cfb6a1-5e11-4bef-9917-d78bbd3cd483" providerId="ADAL" clId="{14E70EE2-DFAE-40D9-9F0A-AAA9DE9F65EC}" dt="2023-02-07T01:26:24.340" v="173" actId="20577"/>
        <pc:sldMkLst>
          <pc:docMk/>
          <pc:sldMk cId="3225510134" sldId="275"/>
        </pc:sldMkLst>
        <pc:spChg chg="mod">
          <ac:chgData name="Mundle, Lindsey" userId="17cfb6a1-5e11-4bef-9917-d78bbd3cd483" providerId="ADAL" clId="{14E70EE2-DFAE-40D9-9F0A-AAA9DE9F65EC}" dt="2023-02-07T01:26:07.891" v="159" actId="20577"/>
          <ac:spMkLst>
            <pc:docMk/>
            <pc:sldMk cId="3225510134" sldId="275"/>
            <ac:spMk id="5" creationId="{D6472853-5AD6-A412-BF71-6B344F09A414}"/>
          </ac:spMkLst>
        </pc:spChg>
        <pc:spChg chg="mod">
          <ac:chgData name="Mundle, Lindsey" userId="17cfb6a1-5e11-4bef-9917-d78bbd3cd483" providerId="ADAL" clId="{14E70EE2-DFAE-40D9-9F0A-AAA9DE9F65EC}" dt="2023-02-07T01:26:24.340" v="173" actId="20577"/>
          <ac:spMkLst>
            <pc:docMk/>
            <pc:sldMk cId="3225510134" sldId="275"/>
            <ac:spMk id="9" creationId="{F2B71649-E6FB-7EF6-01A6-E0D9AD2F90D6}"/>
          </ac:spMkLst>
        </pc:spChg>
        <pc:picChg chg="del">
          <ac:chgData name="Mundle, Lindsey" userId="17cfb6a1-5e11-4bef-9917-d78bbd3cd483" providerId="ADAL" clId="{14E70EE2-DFAE-40D9-9F0A-AAA9DE9F65EC}" dt="2023-02-07T01:18:09.765" v="76" actId="478"/>
          <ac:picMkLst>
            <pc:docMk/>
            <pc:sldMk cId="3225510134" sldId="275"/>
            <ac:picMk id="2050" creationId="{AC4DE4C0-825C-4308-BCA7-15D3445FCF3D}"/>
          </ac:picMkLst>
        </pc:picChg>
      </pc:sldChg>
      <pc:sldChg chg="modSp mod">
        <pc:chgData name="Mundle, Lindsey" userId="17cfb6a1-5e11-4bef-9917-d78bbd3cd483" providerId="ADAL" clId="{14E70EE2-DFAE-40D9-9F0A-AAA9DE9F65EC}" dt="2023-02-07T12:32:48.781" v="1219" actId="20577"/>
        <pc:sldMkLst>
          <pc:docMk/>
          <pc:sldMk cId="735515804" sldId="277"/>
        </pc:sldMkLst>
        <pc:spChg chg="mod">
          <ac:chgData name="Mundle, Lindsey" userId="17cfb6a1-5e11-4bef-9917-d78bbd3cd483" providerId="ADAL" clId="{14E70EE2-DFAE-40D9-9F0A-AAA9DE9F65EC}" dt="2023-02-07T01:27:29.911" v="234" actId="14100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Mundle, Lindsey" userId="17cfb6a1-5e11-4bef-9917-d78bbd3cd483" providerId="ADAL" clId="{14E70EE2-DFAE-40D9-9F0A-AAA9DE9F65EC}" dt="2023-02-07T01:20:31.335" v="83" actId="207"/>
          <ac:spMkLst>
            <pc:docMk/>
            <pc:sldMk cId="735515804" sldId="277"/>
            <ac:spMk id="5" creationId="{472197AD-8024-46FC-992E-17CB88EAB23F}"/>
          </ac:spMkLst>
        </pc:spChg>
        <pc:spChg chg="mod">
          <ac:chgData name="Mundle, Lindsey" userId="17cfb6a1-5e11-4bef-9917-d78bbd3cd483" providerId="ADAL" clId="{14E70EE2-DFAE-40D9-9F0A-AAA9DE9F65EC}" dt="2023-02-07T12:32:48.781" v="1219" actId="20577"/>
          <ac:spMkLst>
            <pc:docMk/>
            <pc:sldMk cId="735515804" sldId="277"/>
            <ac:spMk id="7" creationId="{34D9F630-BB8E-472D-B1D6-E07AE82219F2}"/>
          </ac:spMkLst>
        </pc:spChg>
        <pc:spChg chg="mod">
          <ac:chgData name="Mundle, Lindsey" userId="17cfb6a1-5e11-4bef-9917-d78bbd3cd483" providerId="ADAL" clId="{14E70EE2-DFAE-40D9-9F0A-AAA9DE9F65EC}" dt="2023-02-07T01:28:12.140" v="279" actId="20577"/>
          <ac:spMkLst>
            <pc:docMk/>
            <pc:sldMk cId="735515804" sldId="277"/>
            <ac:spMk id="9" creationId="{6D5D63CE-B044-4C96-A40A-98879DBE352F}"/>
          </ac:spMkLst>
        </pc:spChg>
        <pc:spChg chg="mod">
          <ac:chgData name="Mundle, Lindsey" userId="17cfb6a1-5e11-4bef-9917-d78bbd3cd483" providerId="ADAL" clId="{14E70EE2-DFAE-40D9-9F0A-AAA9DE9F65EC}" dt="2023-02-07T01:27:55.971" v="265" actId="1076"/>
          <ac:spMkLst>
            <pc:docMk/>
            <pc:sldMk cId="735515804" sldId="277"/>
            <ac:spMk id="13" creationId="{0842B7D3-DC23-4FA3-93A3-B83444928C97}"/>
          </ac:spMkLst>
        </pc:spChg>
        <pc:spChg chg="mod">
          <ac:chgData name="Mundle, Lindsey" userId="17cfb6a1-5e11-4bef-9917-d78bbd3cd483" providerId="ADAL" clId="{14E70EE2-DFAE-40D9-9F0A-AAA9DE9F65EC}" dt="2023-02-07T01:27:43.575" v="243" actId="20577"/>
          <ac:spMkLst>
            <pc:docMk/>
            <pc:sldMk cId="735515804" sldId="277"/>
            <ac:spMk id="14" creationId="{A30FC39E-6DE3-41B5-9690-1A144C702738}"/>
          </ac:spMkLst>
        </pc:spChg>
      </pc:sldChg>
      <pc:sldChg chg="modSp mod setBg">
        <pc:chgData name="Mundle, Lindsey" userId="17cfb6a1-5e11-4bef-9917-d78bbd3cd483" providerId="ADAL" clId="{14E70EE2-DFAE-40D9-9F0A-AAA9DE9F65EC}" dt="2023-02-07T12:30:40.708" v="1170" actId="5793"/>
        <pc:sldMkLst>
          <pc:docMk/>
          <pc:sldMk cId="3038517915" sldId="278"/>
        </pc:sldMkLst>
        <pc:spChg chg="mod">
          <ac:chgData name="Mundle, Lindsey" userId="17cfb6a1-5e11-4bef-9917-d78bbd3cd483" providerId="ADAL" clId="{14E70EE2-DFAE-40D9-9F0A-AAA9DE9F65EC}" dt="2023-02-07T12:30:40.708" v="1170" actId="5793"/>
          <ac:spMkLst>
            <pc:docMk/>
            <pc:sldMk cId="3038517915" sldId="278"/>
            <ac:spMk id="4" creationId="{B8A49407-6A26-B10A-D6B7-E5E27DCFDB2A}"/>
          </ac:spMkLst>
        </pc:spChg>
        <pc:spChg chg="mod">
          <ac:chgData name="Mundle, Lindsey" userId="17cfb6a1-5e11-4bef-9917-d78bbd3cd483" providerId="ADAL" clId="{14E70EE2-DFAE-40D9-9F0A-AAA9DE9F65EC}" dt="2023-02-07T00:16:29.105" v="2" actId="207"/>
          <ac:spMkLst>
            <pc:docMk/>
            <pc:sldMk cId="3038517915" sldId="278"/>
            <ac:spMk id="8" creationId="{99FCF149-B7A9-E23B-E437-970CE81F2522}"/>
          </ac:spMkLst>
        </pc:spChg>
        <pc:spChg chg="mod">
          <ac:chgData name="Mundle, Lindsey" userId="17cfb6a1-5e11-4bef-9917-d78bbd3cd483" providerId="ADAL" clId="{14E70EE2-DFAE-40D9-9F0A-AAA9DE9F65EC}" dt="2023-02-07T00:16:44.859" v="3" actId="207"/>
          <ac:spMkLst>
            <pc:docMk/>
            <pc:sldMk cId="3038517915" sldId="278"/>
            <ac:spMk id="10" creationId="{804B04A7-8D10-CD5C-A38C-58D71424B385}"/>
          </ac:spMkLst>
        </pc:spChg>
        <pc:spChg chg="mod">
          <ac:chgData name="Mundle, Lindsey" userId="17cfb6a1-5e11-4bef-9917-d78bbd3cd483" providerId="ADAL" clId="{14E70EE2-DFAE-40D9-9F0A-AAA9DE9F65EC}" dt="2023-02-07T12:30:28.987" v="1156" actId="20577"/>
          <ac:spMkLst>
            <pc:docMk/>
            <pc:sldMk cId="3038517915" sldId="278"/>
            <ac:spMk id="13" creationId="{5AE50EA9-384B-D2EA-0EC4-E59704FDBD2A}"/>
          </ac:spMkLst>
        </pc:spChg>
      </pc:sldChg>
      <pc:sldChg chg="delSp modSp mod ord">
        <pc:chgData name="Mundle, Lindsey" userId="17cfb6a1-5e11-4bef-9917-d78bbd3cd483" providerId="ADAL" clId="{14E70EE2-DFAE-40D9-9F0A-AAA9DE9F65EC}" dt="2023-02-07T12:32:06.148" v="1197" actId="20577"/>
        <pc:sldMkLst>
          <pc:docMk/>
          <pc:sldMk cId="2265307465" sldId="282"/>
        </pc:sldMkLst>
        <pc:spChg chg="mod">
          <ac:chgData name="Mundle, Lindsey" userId="17cfb6a1-5e11-4bef-9917-d78bbd3cd483" providerId="ADAL" clId="{14E70EE2-DFAE-40D9-9F0A-AAA9DE9F65EC}" dt="2023-02-07T01:25:18.140" v="116" actId="20577"/>
          <ac:spMkLst>
            <pc:docMk/>
            <pc:sldMk cId="2265307465" sldId="282"/>
            <ac:spMk id="2" creationId="{B34CEABB-C58D-454D-8486-7C4700CE6497}"/>
          </ac:spMkLst>
        </pc:spChg>
        <pc:spChg chg="mod">
          <ac:chgData name="Mundle, Lindsey" userId="17cfb6a1-5e11-4bef-9917-d78bbd3cd483" providerId="ADAL" clId="{14E70EE2-DFAE-40D9-9F0A-AAA9DE9F65EC}" dt="2023-02-07T01:25:21.730" v="117" actId="20577"/>
          <ac:spMkLst>
            <pc:docMk/>
            <pc:sldMk cId="2265307465" sldId="282"/>
            <ac:spMk id="3" creationId="{702662D1-5410-46C8-A5B3-958B323A50BF}"/>
          </ac:spMkLst>
        </pc:spChg>
        <pc:spChg chg="mod">
          <ac:chgData name="Mundle, Lindsey" userId="17cfb6a1-5e11-4bef-9917-d78bbd3cd483" providerId="ADAL" clId="{14E70EE2-DFAE-40D9-9F0A-AAA9DE9F65EC}" dt="2023-02-07T01:19:16.374" v="79" actId="207"/>
          <ac:spMkLst>
            <pc:docMk/>
            <pc:sldMk cId="2265307465" sldId="282"/>
            <ac:spMk id="4" creationId="{F11D53A0-ECC7-4E36-90CB-87E9DBD48337}"/>
          </ac:spMkLst>
        </pc:spChg>
        <pc:spChg chg="mod">
          <ac:chgData name="Mundle, Lindsey" userId="17cfb6a1-5e11-4bef-9917-d78bbd3cd483" providerId="ADAL" clId="{14E70EE2-DFAE-40D9-9F0A-AAA9DE9F65EC}" dt="2023-02-07T01:19:30.414" v="80" actId="207"/>
          <ac:spMkLst>
            <pc:docMk/>
            <pc:sldMk cId="2265307465" sldId="282"/>
            <ac:spMk id="5" creationId="{18E8225A-8B68-4FE5-84F1-A6F27794F802}"/>
          </ac:spMkLst>
        </pc:spChg>
        <pc:spChg chg="mod">
          <ac:chgData name="Mundle, Lindsey" userId="17cfb6a1-5e11-4bef-9917-d78bbd3cd483" providerId="ADAL" clId="{14E70EE2-DFAE-40D9-9F0A-AAA9DE9F65EC}" dt="2023-02-07T12:32:06.148" v="1197" actId="20577"/>
          <ac:spMkLst>
            <pc:docMk/>
            <pc:sldMk cId="2265307465" sldId="282"/>
            <ac:spMk id="8" creationId="{5A580C65-CF9F-45A4-970D-FBEC6A5EA783}"/>
          </ac:spMkLst>
        </pc:spChg>
        <pc:picChg chg="del">
          <ac:chgData name="Mundle, Lindsey" userId="17cfb6a1-5e11-4bef-9917-d78bbd3cd483" providerId="ADAL" clId="{14E70EE2-DFAE-40D9-9F0A-AAA9DE9F65EC}" dt="2023-02-07T01:25:24.068" v="118" actId="478"/>
          <ac:picMkLst>
            <pc:docMk/>
            <pc:sldMk cId="2265307465" sldId="282"/>
            <ac:picMk id="4098" creationId="{9BBD6357-54BE-4F8B-9F28-E06EBC489A05}"/>
          </ac:picMkLst>
        </pc:picChg>
      </pc:sldChg>
      <pc:sldChg chg="modSp mod">
        <pc:chgData name="Mundle, Lindsey" userId="17cfb6a1-5e11-4bef-9917-d78bbd3cd483" providerId="ADAL" clId="{14E70EE2-DFAE-40D9-9F0A-AAA9DE9F65EC}" dt="2023-02-07T12:35:06.631" v="1323" actId="14100"/>
        <pc:sldMkLst>
          <pc:docMk/>
          <pc:sldMk cId="3984910350" sldId="283"/>
        </pc:sldMkLst>
        <pc:spChg chg="mod">
          <ac:chgData name="Mundle, Lindsey" userId="17cfb6a1-5e11-4bef-9917-d78bbd3cd483" providerId="ADAL" clId="{14E70EE2-DFAE-40D9-9F0A-AAA9DE9F65EC}" dt="2023-02-07T12:34:55.731" v="1322" actId="1076"/>
          <ac:spMkLst>
            <pc:docMk/>
            <pc:sldMk cId="3984910350" sldId="283"/>
            <ac:spMk id="4" creationId="{5030B83D-69A8-5C90-E5F4-94E3E0DA4A94}"/>
          </ac:spMkLst>
        </pc:spChg>
        <pc:spChg chg="mod">
          <ac:chgData name="Mundle, Lindsey" userId="17cfb6a1-5e11-4bef-9917-d78bbd3cd483" providerId="ADAL" clId="{14E70EE2-DFAE-40D9-9F0A-AAA9DE9F65EC}" dt="2023-02-07T01:17:33.774" v="70" actId="207"/>
          <ac:spMkLst>
            <pc:docMk/>
            <pc:sldMk cId="3984910350" sldId="283"/>
            <ac:spMk id="6" creationId="{54783A5E-638C-4B1F-9912-F22A64B5C7EE}"/>
          </ac:spMkLst>
        </pc:spChg>
        <pc:spChg chg="mod">
          <ac:chgData name="Mundle, Lindsey" userId="17cfb6a1-5e11-4bef-9917-d78bbd3cd483" providerId="ADAL" clId="{14E70EE2-DFAE-40D9-9F0A-AAA9DE9F65EC}" dt="2023-02-07T12:35:06.631" v="1323" actId="14100"/>
          <ac:spMkLst>
            <pc:docMk/>
            <pc:sldMk cId="3984910350" sldId="283"/>
            <ac:spMk id="7" creationId="{80A07D00-005E-48B4-B56A-B9877DFFC879}"/>
          </ac:spMkLst>
        </pc:spChg>
      </pc:sldChg>
      <pc:sldChg chg="delSp modSp mod">
        <pc:chgData name="Mundle, Lindsey" userId="17cfb6a1-5e11-4bef-9917-d78bbd3cd483" providerId="ADAL" clId="{14E70EE2-DFAE-40D9-9F0A-AAA9DE9F65EC}" dt="2023-02-07T12:32:23.817" v="1207" actId="20577"/>
        <pc:sldMkLst>
          <pc:docMk/>
          <pc:sldMk cId="1492239263" sldId="286"/>
        </pc:sldMkLst>
        <pc:spChg chg="mod">
          <ac:chgData name="Mundle, Lindsey" userId="17cfb6a1-5e11-4bef-9917-d78bbd3cd483" providerId="ADAL" clId="{14E70EE2-DFAE-40D9-9F0A-AAA9DE9F65EC}" dt="2023-02-07T01:26:47.080" v="197" actId="20577"/>
          <ac:spMkLst>
            <pc:docMk/>
            <pc:sldMk cId="1492239263" sldId="286"/>
            <ac:spMk id="2" creationId="{663C9D6E-31A7-4074-AFBF-873FF1CB10C4}"/>
          </ac:spMkLst>
        </pc:spChg>
        <pc:spChg chg="mod">
          <ac:chgData name="Mundle, Lindsey" userId="17cfb6a1-5e11-4bef-9917-d78bbd3cd483" providerId="ADAL" clId="{14E70EE2-DFAE-40D9-9F0A-AAA9DE9F65EC}" dt="2023-02-07T01:18:45.477" v="77" actId="207"/>
          <ac:spMkLst>
            <pc:docMk/>
            <pc:sldMk cId="1492239263" sldId="286"/>
            <ac:spMk id="5" creationId="{D6472853-5AD6-A412-BF71-6B344F09A414}"/>
          </ac:spMkLst>
        </pc:spChg>
        <pc:spChg chg="mod">
          <ac:chgData name="Mundle, Lindsey" userId="17cfb6a1-5e11-4bef-9917-d78bbd3cd483" providerId="ADAL" clId="{14E70EE2-DFAE-40D9-9F0A-AAA9DE9F65EC}" dt="2023-02-07T12:32:23.817" v="1207" actId="20577"/>
          <ac:spMkLst>
            <pc:docMk/>
            <pc:sldMk cId="1492239263" sldId="286"/>
            <ac:spMk id="8" creationId="{417F2469-4692-D3E1-5197-05F0C298B591}"/>
          </ac:spMkLst>
        </pc:spChg>
        <pc:spChg chg="mod">
          <ac:chgData name="Mundle, Lindsey" userId="17cfb6a1-5e11-4bef-9917-d78bbd3cd483" providerId="ADAL" clId="{14E70EE2-DFAE-40D9-9F0A-AAA9DE9F65EC}" dt="2023-02-07T01:26:36.997" v="195" actId="20577"/>
          <ac:spMkLst>
            <pc:docMk/>
            <pc:sldMk cId="1492239263" sldId="286"/>
            <ac:spMk id="9" creationId="{F2B71649-E6FB-7EF6-01A6-E0D9AD2F90D6}"/>
          </ac:spMkLst>
        </pc:spChg>
        <pc:picChg chg="del">
          <ac:chgData name="Mundle, Lindsey" userId="17cfb6a1-5e11-4bef-9917-d78bbd3cd483" providerId="ADAL" clId="{14E70EE2-DFAE-40D9-9F0A-AAA9DE9F65EC}" dt="2023-02-07T01:26:43.811" v="196" actId="478"/>
          <ac:picMkLst>
            <pc:docMk/>
            <pc:sldMk cId="1492239263" sldId="286"/>
            <ac:picMk id="3074" creationId="{ED4C9884-C17C-48EF-AF1A-FA6921D8D9FC}"/>
          </ac:picMkLst>
        </pc:picChg>
      </pc:sldChg>
      <pc:sldChg chg="modSp add mod">
        <pc:chgData name="Mundle, Lindsey" userId="17cfb6a1-5e11-4bef-9917-d78bbd3cd483" providerId="ADAL" clId="{14E70EE2-DFAE-40D9-9F0A-AAA9DE9F65EC}" dt="2023-02-07T12:32:36.693" v="1212" actId="20577"/>
        <pc:sldMkLst>
          <pc:docMk/>
          <pc:sldMk cId="2697812954" sldId="287"/>
        </pc:sldMkLst>
        <pc:spChg chg="mod">
          <ac:chgData name="Mundle, Lindsey" userId="17cfb6a1-5e11-4bef-9917-d78bbd3cd483" providerId="ADAL" clId="{14E70EE2-DFAE-40D9-9F0A-AAA9DE9F65EC}" dt="2023-02-07T12:32:36.693" v="1212" actId="20577"/>
          <ac:spMkLst>
            <pc:docMk/>
            <pc:sldMk cId="2697812954" sldId="287"/>
            <ac:spMk id="8" creationId="{417F2469-4692-D3E1-5197-05F0C298B591}"/>
          </ac:spMkLst>
        </pc:spChg>
        <pc:spChg chg="mod">
          <ac:chgData name="Mundle, Lindsey" userId="17cfb6a1-5e11-4bef-9917-d78bbd3cd483" providerId="ADAL" clId="{14E70EE2-DFAE-40D9-9F0A-AAA9DE9F65EC}" dt="2023-02-07T01:27:07.913" v="218" actId="20577"/>
          <ac:spMkLst>
            <pc:docMk/>
            <pc:sldMk cId="2697812954" sldId="287"/>
            <ac:spMk id="9" creationId="{F2B71649-E6FB-7EF6-01A6-E0D9AD2F90D6}"/>
          </ac:spMkLst>
        </pc:spChg>
      </pc:sldChg>
      <pc:sldChg chg="modSp add mod">
        <pc:chgData name="Mundle, Lindsey" userId="17cfb6a1-5e11-4bef-9917-d78bbd3cd483" providerId="ADAL" clId="{14E70EE2-DFAE-40D9-9F0A-AAA9DE9F65EC}" dt="2023-02-07T01:36:21.979" v="614" actId="20577"/>
        <pc:sldMkLst>
          <pc:docMk/>
          <pc:sldMk cId="2307449710" sldId="288"/>
        </pc:sldMkLst>
        <pc:spChg chg="mod">
          <ac:chgData name="Mundle, Lindsey" userId="17cfb6a1-5e11-4bef-9917-d78bbd3cd483" providerId="ADAL" clId="{14E70EE2-DFAE-40D9-9F0A-AAA9DE9F65EC}" dt="2023-02-07T01:35:09.787" v="441" actId="1076"/>
          <ac:spMkLst>
            <pc:docMk/>
            <pc:sldMk cId="2307449710" sldId="288"/>
            <ac:spMk id="2" creationId="{B08E5BB7-2B31-4CAA-8095-42E7109A6451}"/>
          </ac:spMkLst>
        </pc:spChg>
        <pc:spChg chg="mod">
          <ac:chgData name="Mundle, Lindsey" userId="17cfb6a1-5e11-4bef-9917-d78bbd3cd483" providerId="ADAL" clId="{14E70EE2-DFAE-40D9-9F0A-AAA9DE9F65EC}" dt="2023-02-07T01:36:21.979" v="614" actId="20577"/>
          <ac:spMkLst>
            <pc:docMk/>
            <pc:sldMk cId="2307449710" sldId="288"/>
            <ac:spMk id="4" creationId="{5030B83D-69A8-5C90-E5F4-94E3E0DA4A94}"/>
          </ac:spMkLst>
        </pc:spChg>
        <pc:spChg chg="mod">
          <ac:chgData name="Mundle, Lindsey" userId="17cfb6a1-5e11-4bef-9917-d78bbd3cd483" providerId="ADAL" clId="{14E70EE2-DFAE-40D9-9F0A-AAA9DE9F65EC}" dt="2023-02-07T01:35:06.632" v="440" actId="1076"/>
          <ac:spMkLst>
            <pc:docMk/>
            <pc:sldMk cId="2307449710" sldId="288"/>
            <ac:spMk id="6" creationId="{54783A5E-638C-4B1F-9912-F22A64B5C7EE}"/>
          </ac:spMkLst>
        </pc:spChg>
        <pc:spChg chg="mod">
          <ac:chgData name="Mundle, Lindsey" userId="17cfb6a1-5e11-4bef-9917-d78bbd3cd483" providerId="ADAL" clId="{14E70EE2-DFAE-40D9-9F0A-AAA9DE9F65EC}" dt="2023-02-07T01:35:59.791" v="536" actId="1076"/>
          <ac:spMkLst>
            <pc:docMk/>
            <pc:sldMk cId="2307449710" sldId="288"/>
            <ac:spMk id="7" creationId="{80A07D00-005E-48B4-B56A-B9877DFFC879}"/>
          </ac:spMkLst>
        </pc:spChg>
      </pc:sldChg>
      <pc:sldChg chg="addSp modSp add mod">
        <pc:chgData name="Mundle, Lindsey" userId="17cfb6a1-5e11-4bef-9917-d78bbd3cd483" providerId="ADAL" clId="{14E70EE2-DFAE-40D9-9F0A-AAA9DE9F65EC}" dt="2023-02-07T12:31:54.906" v="1191" actId="20577"/>
        <pc:sldMkLst>
          <pc:docMk/>
          <pc:sldMk cId="457617838" sldId="289"/>
        </pc:sldMkLst>
        <pc:spChg chg="mod">
          <ac:chgData name="Mundle, Lindsey" userId="17cfb6a1-5e11-4bef-9917-d78bbd3cd483" providerId="ADAL" clId="{14E70EE2-DFAE-40D9-9F0A-AAA9DE9F65EC}" dt="2023-02-07T01:56:40.783" v="1063" actId="1076"/>
          <ac:spMkLst>
            <pc:docMk/>
            <pc:sldMk cId="457617838" sldId="289"/>
            <ac:spMk id="2" creationId="{B08E5BB7-2B31-4CAA-8095-42E7109A6451}"/>
          </ac:spMkLst>
        </pc:spChg>
        <pc:spChg chg="mod">
          <ac:chgData name="Mundle, Lindsey" userId="17cfb6a1-5e11-4bef-9917-d78bbd3cd483" providerId="ADAL" clId="{14E70EE2-DFAE-40D9-9F0A-AAA9DE9F65EC}" dt="2023-02-07T01:57:01.539" v="1070" actId="1076"/>
          <ac:spMkLst>
            <pc:docMk/>
            <pc:sldMk cId="457617838" sldId="289"/>
            <ac:spMk id="4" creationId="{5030B83D-69A8-5C90-E5F4-94E3E0DA4A94}"/>
          </ac:spMkLst>
        </pc:spChg>
        <pc:spChg chg="mod">
          <ac:chgData name="Mundle, Lindsey" userId="17cfb6a1-5e11-4bef-9917-d78bbd3cd483" providerId="ADAL" clId="{14E70EE2-DFAE-40D9-9F0A-AAA9DE9F65EC}" dt="2023-02-07T01:56:36.422" v="1062" actId="1076"/>
          <ac:spMkLst>
            <pc:docMk/>
            <pc:sldMk cId="457617838" sldId="289"/>
            <ac:spMk id="6" creationId="{54783A5E-638C-4B1F-9912-F22A64B5C7EE}"/>
          </ac:spMkLst>
        </pc:spChg>
        <pc:spChg chg="mod">
          <ac:chgData name="Mundle, Lindsey" userId="17cfb6a1-5e11-4bef-9917-d78bbd3cd483" providerId="ADAL" clId="{14E70EE2-DFAE-40D9-9F0A-AAA9DE9F65EC}" dt="2023-02-07T01:56:58.407" v="1069" actId="1076"/>
          <ac:spMkLst>
            <pc:docMk/>
            <pc:sldMk cId="457617838" sldId="289"/>
            <ac:spMk id="7" creationId="{80A07D00-005E-48B4-B56A-B9877DFFC879}"/>
          </ac:spMkLst>
        </pc:spChg>
        <pc:spChg chg="mod">
          <ac:chgData name="Mundle, Lindsey" userId="17cfb6a1-5e11-4bef-9917-d78bbd3cd483" providerId="ADAL" clId="{14E70EE2-DFAE-40D9-9F0A-AAA9DE9F65EC}" dt="2023-02-07T12:31:54.906" v="1191" actId="20577"/>
          <ac:spMkLst>
            <pc:docMk/>
            <pc:sldMk cId="457617838" sldId="289"/>
            <ac:spMk id="8" creationId="{3EA972EF-19F1-43BD-9A9F-09E189C701B4}"/>
          </ac:spMkLst>
        </pc:spChg>
        <pc:picChg chg="add mod">
          <ac:chgData name="Mundle, Lindsey" userId="17cfb6a1-5e11-4bef-9917-d78bbd3cd483" providerId="ADAL" clId="{14E70EE2-DFAE-40D9-9F0A-AAA9DE9F65EC}" dt="2023-02-07T01:57:19.741" v="1074" actId="1076"/>
          <ac:picMkLst>
            <pc:docMk/>
            <pc:sldMk cId="457617838" sldId="289"/>
            <ac:picMk id="3074" creationId="{9C48C70E-85E9-BA17-19E1-04A9E798BF35}"/>
          </ac:picMkLst>
        </pc:picChg>
      </pc:sldChg>
      <pc:sldChg chg="addSp modSp add mod">
        <pc:chgData name="Mundle, Lindsey" userId="17cfb6a1-5e11-4bef-9917-d78bbd3cd483" providerId="ADAL" clId="{14E70EE2-DFAE-40D9-9F0A-AAA9DE9F65EC}" dt="2023-02-07T01:55:41.742" v="1058" actId="1076"/>
        <pc:sldMkLst>
          <pc:docMk/>
          <pc:sldMk cId="2040388620" sldId="290"/>
        </pc:sldMkLst>
        <pc:spChg chg="mod">
          <ac:chgData name="Mundle, Lindsey" userId="17cfb6a1-5e11-4bef-9917-d78bbd3cd483" providerId="ADAL" clId="{14E70EE2-DFAE-40D9-9F0A-AAA9DE9F65EC}" dt="2023-02-07T01:44:31.631" v="914" actId="1076"/>
          <ac:spMkLst>
            <pc:docMk/>
            <pc:sldMk cId="2040388620" sldId="290"/>
            <ac:spMk id="2" creationId="{663C9D6E-31A7-4074-AFBF-873FF1CB10C4}"/>
          </ac:spMkLst>
        </pc:spChg>
        <pc:spChg chg="mod">
          <ac:chgData name="Mundle, Lindsey" userId="17cfb6a1-5e11-4bef-9917-d78bbd3cd483" providerId="ADAL" clId="{14E70EE2-DFAE-40D9-9F0A-AAA9DE9F65EC}" dt="2023-02-07T01:44:02.094" v="908" actId="14100"/>
          <ac:spMkLst>
            <pc:docMk/>
            <pc:sldMk cId="2040388620" sldId="290"/>
            <ac:spMk id="5" creationId="{D6472853-5AD6-A412-BF71-6B344F09A414}"/>
          </ac:spMkLst>
        </pc:spChg>
        <pc:spChg chg="mod">
          <ac:chgData name="Mundle, Lindsey" userId="17cfb6a1-5e11-4bef-9917-d78bbd3cd483" providerId="ADAL" clId="{14E70EE2-DFAE-40D9-9F0A-AAA9DE9F65EC}" dt="2023-02-07T01:43:14.571" v="754" actId="20577"/>
          <ac:spMkLst>
            <pc:docMk/>
            <pc:sldMk cId="2040388620" sldId="290"/>
            <ac:spMk id="8" creationId="{417F2469-4692-D3E1-5197-05F0C298B591}"/>
          </ac:spMkLst>
        </pc:spChg>
        <pc:spChg chg="mod">
          <ac:chgData name="Mundle, Lindsey" userId="17cfb6a1-5e11-4bef-9917-d78bbd3cd483" providerId="ADAL" clId="{14E70EE2-DFAE-40D9-9F0A-AAA9DE9F65EC}" dt="2023-02-07T01:43:03.142" v="745" actId="20577"/>
          <ac:spMkLst>
            <pc:docMk/>
            <pc:sldMk cId="2040388620" sldId="290"/>
            <ac:spMk id="9" creationId="{F2B71649-E6FB-7EF6-01A6-E0D9AD2F90D6}"/>
          </ac:spMkLst>
        </pc:spChg>
        <pc:picChg chg="add mod">
          <ac:chgData name="Mundle, Lindsey" userId="17cfb6a1-5e11-4bef-9917-d78bbd3cd483" providerId="ADAL" clId="{14E70EE2-DFAE-40D9-9F0A-AAA9DE9F65EC}" dt="2023-02-07T01:55:41.742" v="1058" actId="1076"/>
          <ac:picMkLst>
            <pc:docMk/>
            <pc:sldMk cId="2040388620" sldId="290"/>
            <ac:picMk id="2050" creationId="{7B678D78-3A8B-5683-8784-DE76A49B0E9E}"/>
          </ac:picMkLst>
        </pc:picChg>
      </pc:sldChg>
      <pc:sldChg chg="addSp modSp add mod">
        <pc:chgData name="Mundle, Lindsey" userId="17cfb6a1-5e11-4bef-9917-d78bbd3cd483" providerId="ADAL" clId="{14E70EE2-DFAE-40D9-9F0A-AAA9DE9F65EC}" dt="2023-02-07T12:33:42.030" v="1234" actId="20577"/>
        <pc:sldMkLst>
          <pc:docMk/>
          <pc:sldMk cId="1506082320" sldId="291"/>
        </pc:sldMkLst>
        <pc:spChg chg="mod">
          <ac:chgData name="Mundle, Lindsey" userId="17cfb6a1-5e11-4bef-9917-d78bbd3cd483" providerId="ADAL" clId="{14E70EE2-DFAE-40D9-9F0A-AAA9DE9F65EC}" dt="2023-02-07T12:29:40.576" v="1147" actId="5793"/>
          <ac:spMkLst>
            <pc:docMk/>
            <pc:sldMk cId="1506082320" sldId="291"/>
            <ac:spMk id="2" creationId="{663C9D6E-31A7-4074-AFBF-873FF1CB10C4}"/>
          </ac:spMkLst>
        </pc:spChg>
        <pc:spChg chg="mod">
          <ac:chgData name="Mundle, Lindsey" userId="17cfb6a1-5e11-4bef-9917-d78bbd3cd483" providerId="ADAL" clId="{14E70EE2-DFAE-40D9-9F0A-AAA9DE9F65EC}" dt="2023-02-07T01:54:30.512" v="1053" actId="14100"/>
          <ac:spMkLst>
            <pc:docMk/>
            <pc:sldMk cId="1506082320" sldId="291"/>
            <ac:spMk id="5" creationId="{D6472853-5AD6-A412-BF71-6B344F09A414}"/>
          </ac:spMkLst>
        </pc:spChg>
        <pc:spChg chg="mod">
          <ac:chgData name="Mundle, Lindsey" userId="17cfb6a1-5e11-4bef-9917-d78bbd3cd483" providerId="ADAL" clId="{14E70EE2-DFAE-40D9-9F0A-AAA9DE9F65EC}" dt="2023-02-07T12:33:42.030" v="1234" actId="20577"/>
          <ac:spMkLst>
            <pc:docMk/>
            <pc:sldMk cId="1506082320" sldId="291"/>
            <ac:spMk id="8" creationId="{417F2469-4692-D3E1-5197-05F0C298B591}"/>
          </ac:spMkLst>
        </pc:spChg>
        <pc:spChg chg="mod">
          <ac:chgData name="Mundle, Lindsey" userId="17cfb6a1-5e11-4bef-9917-d78bbd3cd483" providerId="ADAL" clId="{14E70EE2-DFAE-40D9-9F0A-AAA9DE9F65EC}" dt="2023-02-07T01:44:59.035" v="942" actId="20577"/>
          <ac:spMkLst>
            <pc:docMk/>
            <pc:sldMk cId="1506082320" sldId="291"/>
            <ac:spMk id="9" creationId="{F2B71649-E6FB-7EF6-01A6-E0D9AD2F90D6}"/>
          </ac:spMkLst>
        </pc:spChg>
        <pc:picChg chg="add mod">
          <ac:chgData name="Mundle, Lindsey" userId="17cfb6a1-5e11-4bef-9917-d78bbd3cd483" providerId="ADAL" clId="{14E70EE2-DFAE-40D9-9F0A-AAA9DE9F65EC}" dt="2023-02-07T01:54:36.698" v="1055" actId="1076"/>
          <ac:picMkLst>
            <pc:docMk/>
            <pc:sldMk cId="1506082320" sldId="291"/>
            <ac:picMk id="1026" creationId="{0312D8CB-BFD6-1AC4-EBDE-844606F2AFBD}"/>
          </ac:picMkLst>
        </pc:picChg>
      </pc:sldChg>
      <pc:sldMasterChg chg="setBg modSldLayout">
        <pc:chgData name="Mundle, Lindsey" userId="17cfb6a1-5e11-4bef-9917-d78bbd3cd483" providerId="ADAL" clId="{14E70EE2-DFAE-40D9-9F0A-AAA9DE9F65EC}" dt="2023-02-07T00:17:01.694" v="56"/>
        <pc:sldMasterMkLst>
          <pc:docMk/>
          <pc:sldMasterMk cId="203653944" sldId="2147483648"/>
        </pc:sldMasterMkLst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2063379033" sldId="2147483649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1228554528" sldId="2147483650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3674587406" sldId="2147483651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1832276402" sldId="2147483652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1603835520" sldId="2147483653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3020120707" sldId="2147483654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3992609611" sldId="2147483655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771562668" sldId="2147483656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1033885802" sldId="2147483657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524297416" sldId="2147483658"/>
          </pc:sldLayoutMkLst>
        </pc:sldLayoutChg>
        <pc:sldLayoutChg chg="setBg">
          <pc:chgData name="Mundle, Lindsey" userId="17cfb6a1-5e11-4bef-9917-d78bbd3cd483" providerId="ADAL" clId="{14E70EE2-DFAE-40D9-9F0A-AAA9DE9F65EC}" dt="2023-02-07T00:17:01.694" v="56"/>
          <pc:sldLayoutMkLst>
            <pc:docMk/>
            <pc:sldMasterMk cId="203653944" sldId="2147483648"/>
            <pc:sldLayoutMk cId="1299832197" sldId="2147483659"/>
          </pc:sldLayoutMkLst>
        </pc:sldLayoutChg>
      </pc:sldMasterChg>
    </pc:docChg>
  </pc:docChgLst>
  <pc:docChgLst>
    <pc:chgData name="Mundle, Lindsey" userId="S::1160799370@cvs.k12.mi.us::17cfb6a1-5e11-4bef-9917-d78bbd3cd483" providerId="AD" clId="Web-{2859370A-83E6-BBF4-4D65-5EBCFB1F27F3}"/>
    <pc:docChg chg="modSld">
      <pc:chgData name="Mundle, Lindsey" userId="S::1160799370@cvs.k12.mi.us::17cfb6a1-5e11-4bef-9917-d78bbd3cd483" providerId="AD" clId="Web-{2859370A-83E6-BBF4-4D65-5EBCFB1F27F3}" dt="2022-10-30T19:40:43.702" v="15" actId="1076"/>
      <pc:docMkLst>
        <pc:docMk/>
      </pc:docMkLst>
      <pc:sldChg chg="addSp modSp">
        <pc:chgData name="Mundle, Lindsey" userId="S::1160799370@cvs.k12.mi.us::17cfb6a1-5e11-4bef-9917-d78bbd3cd483" providerId="AD" clId="Web-{2859370A-83E6-BBF4-4D65-5EBCFB1F27F3}" dt="2022-10-30T19:40:43.702" v="15" actId="1076"/>
        <pc:sldMkLst>
          <pc:docMk/>
          <pc:sldMk cId="3691323753" sldId="269"/>
        </pc:sldMkLst>
        <pc:spChg chg="mod">
          <ac:chgData name="Mundle, Lindsey" userId="S::1160799370@cvs.k12.mi.us::17cfb6a1-5e11-4bef-9917-d78bbd3cd483" providerId="AD" clId="Web-{2859370A-83E6-BBF4-4D65-5EBCFB1F27F3}" dt="2022-10-30T19:39:31.512" v="5" actId="1076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Mundle, Lindsey" userId="S::1160799370@cvs.k12.mi.us::17cfb6a1-5e11-4bef-9917-d78bbd3cd483" providerId="AD" clId="Web-{2859370A-83E6-BBF4-4D65-5EBCFB1F27F3}" dt="2022-10-30T19:39:46.935" v="7" actId="1076"/>
          <ac:spMkLst>
            <pc:docMk/>
            <pc:sldMk cId="3691323753" sldId="269"/>
            <ac:spMk id="6" creationId="{E43B4B44-8115-4C20-A0D6-329479A17DCE}"/>
          </ac:spMkLst>
        </pc:spChg>
        <pc:picChg chg="add mod">
          <ac:chgData name="Mundle, Lindsey" userId="S::1160799370@cvs.k12.mi.us::17cfb6a1-5e11-4bef-9917-d78bbd3cd483" providerId="AD" clId="Web-{2859370A-83E6-BBF4-4D65-5EBCFB1F27F3}" dt="2022-10-30T19:39:15.840" v="1" actId="1076"/>
          <ac:picMkLst>
            <pc:docMk/>
            <pc:sldMk cId="3691323753" sldId="269"/>
            <ac:picMk id="4" creationId="{82B706FB-59BD-83A9-4728-252B55BAA657}"/>
          </ac:picMkLst>
        </pc:picChg>
        <pc:picChg chg="add mod">
          <ac:chgData name="Mundle, Lindsey" userId="S::1160799370@cvs.k12.mi.us::17cfb6a1-5e11-4bef-9917-d78bbd3cd483" providerId="AD" clId="Web-{2859370A-83E6-BBF4-4D65-5EBCFB1F27F3}" dt="2022-10-30T19:39:20.731" v="3" actId="1076"/>
          <ac:picMkLst>
            <pc:docMk/>
            <pc:sldMk cId="3691323753" sldId="269"/>
            <ac:picMk id="8" creationId="{7160BFFD-654D-E3B3-6046-EEFB6E7570B4}"/>
          </ac:picMkLst>
        </pc:picChg>
        <pc:picChg chg="add mod">
          <ac:chgData name="Mundle, Lindsey" userId="S::1160799370@cvs.k12.mi.us::17cfb6a1-5e11-4bef-9917-d78bbd3cd483" providerId="AD" clId="Web-{2859370A-83E6-BBF4-4D65-5EBCFB1F27F3}" dt="2022-10-30T19:40:43.702" v="15" actId="1076"/>
          <ac:picMkLst>
            <pc:docMk/>
            <pc:sldMk cId="3691323753" sldId="269"/>
            <ac:picMk id="9" creationId="{FA446A68-FA9A-1A7E-A379-5F45557B557A}"/>
          </ac:picMkLst>
        </pc:picChg>
      </pc:sldChg>
    </pc:docChg>
  </pc:docChgLst>
  <pc:docChgLst>
    <pc:chgData name="Amore, Olivia" userId="78dcbf29-9606-4570-b0cb-97633e42e4fb" providerId="ADAL" clId="{5A1248FB-E774-D54C-B684-81A759D3E8F2}"/>
    <pc:docChg chg="modSld">
      <pc:chgData name="Amore, Olivia" userId="78dcbf29-9606-4570-b0cb-97633e42e4fb" providerId="ADAL" clId="{5A1248FB-E774-D54C-B684-81A759D3E8F2}" dt="2022-11-01T11:49:15.367" v="2" actId="14100"/>
      <pc:docMkLst>
        <pc:docMk/>
      </pc:docMkLst>
      <pc:sldChg chg="modSp">
        <pc:chgData name="Amore, Olivia" userId="78dcbf29-9606-4570-b0cb-97633e42e4fb" providerId="ADAL" clId="{5A1248FB-E774-D54C-B684-81A759D3E8F2}" dt="2022-11-01T11:49:15.367" v="2" actId="14100"/>
        <pc:sldMkLst>
          <pc:docMk/>
          <pc:sldMk cId="1371290840" sldId="266"/>
        </pc:sldMkLst>
        <pc:spChg chg="mod">
          <ac:chgData name="Amore, Olivia" userId="78dcbf29-9606-4570-b0cb-97633e42e4fb" providerId="ADAL" clId="{5A1248FB-E774-D54C-B684-81A759D3E8F2}" dt="2022-11-01T11:49:15.367" v="2" actId="14100"/>
          <ac:spMkLst>
            <pc:docMk/>
            <pc:sldMk cId="1371290840" sldId="266"/>
            <ac:spMk id="4" creationId="{5030B83D-69A8-5C90-E5F4-94E3E0DA4A94}"/>
          </ac:spMkLst>
        </pc:spChg>
      </pc:sldChg>
    </pc:docChg>
  </pc:docChgLst>
  <pc:docChgLst>
    <pc:chgData name="Amore, Olivia" userId="S::1760003166@cvs.k12.mi.us::78dcbf29-9606-4570-b0cb-97633e42e4fb" providerId="AD" clId="Web-{E2D8D7EA-160D-E06B-6316-4EF1FBC0E3CA}"/>
    <pc:docChg chg="modSld">
      <pc:chgData name="Amore, Olivia" userId="S::1760003166@cvs.k12.mi.us::78dcbf29-9606-4570-b0cb-97633e42e4fb" providerId="AD" clId="Web-{E2D8D7EA-160D-E06B-6316-4EF1FBC0E3CA}" dt="2023-05-02T16:08:25.963" v="6" actId="20577"/>
      <pc:docMkLst>
        <pc:docMk/>
      </pc:docMkLst>
      <pc:sldChg chg="modSp">
        <pc:chgData name="Amore, Olivia" userId="S::1760003166@cvs.k12.mi.us::78dcbf29-9606-4570-b0cb-97633e42e4fb" providerId="AD" clId="Web-{E2D8D7EA-160D-E06B-6316-4EF1FBC0E3CA}" dt="2023-05-02T16:07:10.664" v="4" actId="20577"/>
        <pc:sldMkLst>
          <pc:docMk/>
          <pc:sldMk cId="3984910350" sldId="283"/>
        </pc:sldMkLst>
        <pc:spChg chg="mod">
          <ac:chgData name="Amore, Olivia" userId="S::1760003166@cvs.k12.mi.us::78dcbf29-9606-4570-b0cb-97633e42e4fb" providerId="AD" clId="Web-{E2D8D7EA-160D-E06B-6316-4EF1FBC0E3CA}" dt="2023-05-02T16:07:10.664" v="4" actId="20577"/>
          <ac:spMkLst>
            <pc:docMk/>
            <pc:sldMk cId="3984910350" sldId="283"/>
            <ac:spMk id="8" creationId="{3EA972EF-19F1-43BD-9A9F-09E189C701B4}"/>
          </ac:spMkLst>
        </pc:spChg>
      </pc:sldChg>
      <pc:sldChg chg="modSp">
        <pc:chgData name="Amore, Olivia" userId="S::1760003166@cvs.k12.mi.us::78dcbf29-9606-4570-b0cb-97633e42e4fb" providerId="AD" clId="Web-{E2D8D7EA-160D-E06B-6316-4EF1FBC0E3CA}" dt="2023-05-02T16:08:25.963" v="6" actId="20577"/>
        <pc:sldMkLst>
          <pc:docMk/>
          <pc:sldMk cId="2600657230" sldId="303"/>
        </pc:sldMkLst>
        <pc:spChg chg="mod">
          <ac:chgData name="Amore, Olivia" userId="S::1760003166@cvs.k12.mi.us::78dcbf29-9606-4570-b0cb-97633e42e4fb" providerId="AD" clId="Web-{E2D8D7EA-160D-E06B-6316-4EF1FBC0E3CA}" dt="2023-05-02T16:08:25.963" v="6" actId="20577"/>
          <ac:spMkLst>
            <pc:docMk/>
            <pc:sldMk cId="2600657230" sldId="303"/>
            <ac:spMk id="8" creationId="{417F2469-4692-D3E1-5197-05F0C298B591}"/>
          </ac:spMkLst>
        </pc:spChg>
      </pc:sldChg>
    </pc:docChg>
  </pc:docChgLst>
  <pc:docChgLst>
    <pc:chgData name="Bugenski, Kylie" userId="b7e80113-e0c1-4a80-9aa7-26907a160198" providerId="ADAL" clId="{4836C87C-0457-8C4F-8DA3-C4148300D28E}"/>
    <pc:docChg chg="addSld delSld modSld">
      <pc:chgData name="Bugenski, Kylie" userId="b7e80113-e0c1-4a80-9aa7-26907a160198" providerId="ADAL" clId="{4836C87C-0457-8C4F-8DA3-C4148300D28E}" dt="2023-05-01T10:18:54.869" v="290" actId="1076"/>
      <pc:docMkLst>
        <pc:docMk/>
      </pc:docMkLst>
      <pc:sldChg chg="modSp">
        <pc:chgData name="Bugenski, Kylie" userId="b7e80113-e0c1-4a80-9aa7-26907a160198" providerId="ADAL" clId="{4836C87C-0457-8C4F-8DA3-C4148300D28E}" dt="2023-05-01T10:18:20.862" v="271" actId="1076"/>
        <pc:sldMkLst>
          <pc:docMk/>
          <pc:sldMk cId="4212779804" sldId="268"/>
        </pc:sldMkLst>
        <pc:spChg chg="mod">
          <ac:chgData name="Bugenski, Kylie" userId="b7e80113-e0c1-4a80-9aa7-26907a160198" providerId="ADAL" clId="{4836C87C-0457-8C4F-8DA3-C4148300D28E}" dt="2023-05-01T10:18:20.862" v="271" actId="1076"/>
          <ac:spMkLst>
            <pc:docMk/>
            <pc:sldMk cId="4212779804" sldId="268"/>
            <ac:spMk id="17" creationId="{07BD5B4E-674A-4E3F-90F9-119BB68AA8D0}"/>
          </ac:spMkLst>
        </pc:spChg>
      </pc:sldChg>
      <pc:sldChg chg="modSp">
        <pc:chgData name="Bugenski, Kylie" userId="b7e80113-e0c1-4a80-9aa7-26907a160198" providerId="ADAL" clId="{4836C87C-0457-8C4F-8DA3-C4148300D28E}" dt="2023-05-01T10:17:46.729" v="253" actId="22"/>
        <pc:sldMkLst>
          <pc:docMk/>
          <pc:sldMk cId="735515804" sldId="277"/>
        </pc:sldMkLst>
        <pc:spChg chg="mod">
          <ac:chgData name="Bugenski, Kylie" userId="b7e80113-e0c1-4a80-9aa7-26907a160198" providerId="ADAL" clId="{4836C87C-0457-8C4F-8DA3-C4148300D28E}" dt="2023-05-01T10:17:18.621" v="252" actId="22"/>
          <ac:spMkLst>
            <pc:docMk/>
            <pc:sldMk cId="735515804" sldId="277"/>
            <ac:spMk id="6" creationId="{59F61442-D7C4-4805-F720-1475B8386E67}"/>
          </ac:spMkLst>
        </pc:spChg>
        <pc:spChg chg="mod">
          <ac:chgData name="Bugenski, Kylie" userId="b7e80113-e0c1-4a80-9aa7-26907a160198" providerId="ADAL" clId="{4836C87C-0457-8C4F-8DA3-C4148300D28E}" dt="2023-05-01T10:17:46.729" v="253" actId="22"/>
          <ac:spMkLst>
            <pc:docMk/>
            <pc:sldMk cId="735515804" sldId="277"/>
            <ac:spMk id="14" creationId="{A30FC39E-6DE3-41B5-9690-1A144C702738}"/>
          </ac:spMkLst>
        </pc:spChg>
      </pc:sldChg>
      <pc:sldChg chg="modSp">
        <pc:chgData name="Bugenski, Kylie" userId="b7e80113-e0c1-4a80-9aa7-26907a160198" providerId="ADAL" clId="{4836C87C-0457-8C4F-8DA3-C4148300D28E}" dt="2023-05-01T10:18:54.869" v="290" actId="1076"/>
        <pc:sldMkLst>
          <pc:docMk/>
          <pc:sldMk cId="457617838" sldId="289"/>
        </pc:sldMkLst>
        <pc:spChg chg="mod">
          <ac:chgData name="Bugenski, Kylie" userId="b7e80113-e0c1-4a80-9aa7-26907a160198" providerId="ADAL" clId="{4836C87C-0457-8C4F-8DA3-C4148300D28E}" dt="2023-05-01T10:18:54.869" v="290" actId="1076"/>
          <ac:spMkLst>
            <pc:docMk/>
            <pc:sldMk cId="457617838" sldId="289"/>
            <ac:spMk id="8" creationId="{3EA972EF-19F1-43BD-9A9F-09E189C701B4}"/>
          </ac:spMkLst>
        </pc:spChg>
      </pc:sldChg>
      <pc:sldChg chg="addSp modSp add">
        <pc:chgData name="Bugenski, Kylie" userId="b7e80113-e0c1-4a80-9aa7-26907a160198" providerId="ADAL" clId="{4836C87C-0457-8C4F-8DA3-C4148300D28E}" dt="2023-04-11T10:21:33.055" v="251" actId="14100"/>
        <pc:sldMkLst>
          <pc:docMk/>
          <pc:sldMk cId="98310415" sldId="308"/>
        </pc:sldMkLst>
        <pc:spChg chg="mod">
          <ac:chgData name="Bugenski, Kylie" userId="b7e80113-e0c1-4a80-9aa7-26907a160198" providerId="ADAL" clId="{4836C87C-0457-8C4F-8DA3-C4148300D28E}" dt="2023-04-11T10:20:03.067" v="241" actId="20577"/>
          <ac:spMkLst>
            <pc:docMk/>
            <pc:sldMk cId="98310415" sldId="308"/>
            <ac:spMk id="2" creationId="{663C9D6E-31A7-4074-AFBF-873FF1CB10C4}"/>
          </ac:spMkLst>
        </pc:spChg>
        <pc:spChg chg="mod">
          <ac:chgData name="Bugenski, Kylie" userId="b7e80113-e0c1-4a80-9aa7-26907a160198" providerId="ADAL" clId="{4836C87C-0457-8C4F-8DA3-C4148300D28E}" dt="2023-04-11T10:16:21.624" v="30" actId="20577"/>
          <ac:spMkLst>
            <pc:docMk/>
            <pc:sldMk cId="98310415" sldId="308"/>
            <ac:spMk id="9" creationId="{F2B71649-E6FB-7EF6-01A6-E0D9AD2F90D6}"/>
          </ac:spMkLst>
        </pc:spChg>
        <pc:picChg chg="add mod">
          <ac:chgData name="Bugenski, Kylie" userId="b7e80113-e0c1-4a80-9aa7-26907a160198" providerId="ADAL" clId="{4836C87C-0457-8C4F-8DA3-C4148300D28E}" dt="2023-04-11T10:21:33.055" v="251" actId="14100"/>
          <ac:picMkLst>
            <pc:docMk/>
            <pc:sldMk cId="98310415" sldId="308"/>
            <ac:picMk id="6" creationId="{D0857DE5-255E-72C0-0D89-CA831C8D6A79}"/>
          </ac:picMkLst>
        </pc:picChg>
      </pc:sldChg>
      <pc:sldChg chg="new del">
        <pc:chgData name="Bugenski, Kylie" userId="b7e80113-e0c1-4a80-9aa7-26907a160198" providerId="ADAL" clId="{4836C87C-0457-8C4F-8DA3-C4148300D28E}" dt="2023-04-11T10:15:59.642" v="1" actId="21"/>
        <pc:sldMkLst>
          <pc:docMk/>
          <pc:sldMk cId="1048810039" sldId="308"/>
        </pc:sldMkLst>
      </pc:sldChg>
    </pc:docChg>
  </pc:docChgLst>
  <pc:docChgLst>
    <pc:chgData name="Bugenski, Kylie" userId="S::1450799146@cvs.k12.mi.us::b7e80113-e0c1-4a80-9aa7-26907a160198" providerId="AD" clId="Web-{8DF3E833-D891-D1FF-7808-29F7556EC98A}"/>
    <pc:docChg chg="modSld">
      <pc:chgData name="Bugenski, Kylie" userId="S::1450799146@cvs.k12.mi.us::b7e80113-e0c1-4a80-9aa7-26907a160198" providerId="AD" clId="Web-{8DF3E833-D891-D1FF-7808-29F7556EC98A}" dt="2023-04-10T12:42:43.795" v="25" actId="20577"/>
      <pc:docMkLst>
        <pc:docMk/>
      </pc:docMkLst>
      <pc:sldChg chg="modSp">
        <pc:chgData name="Bugenski, Kylie" userId="S::1450799146@cvs.k12.mi.us::b7e80113-e0c1-4a80-9aa7-26907a160198" providerId="AD" clId="Web-{8DF3E833-D891-D1FF-7808-29F7556EC98A}" dt="2023-04-10T12:23:22.328" v="13" actId="20577"/>
        <pc:sldMkLst>
          <pc:docMk/>
          <pc:sldMk cId="823401911" sldId="293"/>
        </pc:sldMkLst>
        <pc:spChg chg="mod">
          <ac:chgData name="Bugenski, Kylie" userId="S::1450799146@cvs.k12.mi.us::b7e80113-e0c1-4a80-9aa7-26907a160198" providerId="AD" clId="Web-{8DF3E833-D891-D1FF-7808-29F7556EC98A}" dt="2023-04-10T12:23:22.328" v="13" actId="20577"/>
          <ac:spMkLst>
            <pc:docMk/>
            <pc:sldMk cId="823401911" sldId="293"/>
            <ac:spMk id="2" creationId="{663C9D6E-31A7-4074-AFBF-873FF1CB10C4}"/>
          </ac:spMkLst>
        </pc:spChg>
      </pc:sldChg>
      <pc:sldChg chg="modSp">
        <pc:chgData name="Bugenski, Kylie" userId="S::1450799146@cvs.k12.mi.us::b7e80113-e0c1-4a80-9aa7-26907a160198" providerId="AD" clId="Web-{8DF3E833-D891-D1FF-7808-29F7556EC98A}" dt="2023-04-10T12:42:43.795" v="25" actId="20577"/>
        <pc:sldMkLst>
          <pc:docMk/>
          <pc:sldMk cId="2181787240" sldId="306"/>
        </pc:sldMkLst>
        <pc:spChg chg="mod">
          <ac:chgData name="Bugenski, Kylie" userId="S::1450799146@cvs.k12.mi.us::b7e80113-e0c1-4a80-9aa7-26907a160198" providerId="AD" clId="Web-{8DF3E833-D891-D1FF-7808-29F7556EC98A}" dt="2023-04-10T12:42:43.795" v="25" actId="20577"/>
          <ac:spMkLst>
            <pc:docMk/>
            <pc:sldMk cId="2181787240" sldId="306"/>
            <ac:spMk id="2" creationId="{663C9D6E-31A7-4074-AFBF-873FF1CB10C4}"/>
          </ac:spMkLst>
        </pc:spChg>
      </pc:sldChg>
    </pc:docChg>
  </pc:docChgLst>
  <pc:docChgLst>
    <pc:chgData name="Amore, Olivia" userId="S::1760003166@cvs.k12.mi.us::78dcbf29-9606-4570-b0cb-97633e42e4fb" providerId="AD" clId="Web-{B21A5071-1582-5775-4E9C-A64634A4EFF3}"/>
    <pc:docChg chg="sldOrd">
      <pc:chgData name="Amore, Olivia" userId="S::1760003166@cvs.k12.mi.us::78dcbf29-9606-4570-b0cb-97633e42e4fb" providerId="AD" clId="Web-{B21A5071-1582-5775-4E9C-A64634A4EFF3}" dt="2023-01-03T19:31:10.737" v="0"/>
      <pc:docMkLst>
        <pc:docMk/>
      </pc:docMkLst>
      <pc:sldChg chg="ord">
        <pc:chgData name="Amore, Olivia" userId="S::1760003166@cvs.k12.mi.us::78dcbf29-9606-4570-b0cb-97633e42e4fb" providerId="AD" clId="Web-{B21A5071-1582-5775-4E9C-A64634A4EFF3}" dt="2023-01-03T19:31:10.737" v="0"/>
        <pc:sldMkLst>
          <pc:docMk/>
          <pc:sldMk cId="3691323753" sldId="269"/>
        </pc:sldMkLst>
      </pc:sldChg>
    </pc:docChg>
  </pc:docChgLst>
  <pc:docChgLst>
    <pc:chgData name="Kozlowski, Eliana" userId="S::1760006302@cvs.k12.mi.us::eb7423b3-3700-4d31-8106-eb8f9947f97a" providerId="AD" clId="Web-{54B82052-921C-D950-BC4B-36D718AAF234}"/>
    <pc:docChg chg="modSld">
      <pc:chgData name="Kozlowski, Eliana" userId="S::1760006302@cvs.k12.mi.us::eb7423b3-3700-4d31-8106-eb8f9947f97a" providerId="AD" clId="Web-{54B82052-921C-D950-BC4B-36D718AAF234}" dt="2023-03-21T12:58:42.091" v="12" actId="1076"/>
      <pc:docMkLst>
        <pc:docMk/>
      </pc:docMkLst>
      <pc:sldChg chg="addSp modSp">
        <pc:chgData name="Kozlowski, Eliana" userId="S::1760006302@cvs.k12.mi.us::eb7423b3-3700-4d31-8106-eb8f9947f97a" providerId="AD" clId="Web-{54B82052-921C-D950-BC4B-36D718AAF234}" dt="2023-03-21T12:58:42.091" v="12" actId="1076"/>
        <pc:sldMkLst>
          <pc:docMk/>
          <pc:sldMk cId="4117045632" sldId="294"/>
        </pc:sldMkLst>
        <pc:picChg chg="add mod modCrop">
          <ac:chgData name="Kozlowski, Eliana" userId="S::1760006302@cvs.k12.mi.us::eb7423b3-3700-4d31-8106-eb8f9947f97a" providerId="AD" clId="Web-{54B82052-921C-D950-BC4B-36D718AAF234}" dt="2023-03-21T12:58:42.091" v="12" actId="1076"/>
          <ac:picMkLst>
            <pc:docMk/>
            <pc:sldMk cId="4117045632" sldId="294"/>
            <ac:picMk id="3" creationId="{35527D94-3437-FD39-A788-385BD6E42CC5}"/>
          </ac:picMkLst>
        </pc:picChg>
      </pc:sldChg>
    </pc:docChg>
  </pc:docChgLst>
  <pc:docChgLst>
    <pc:chgData name="Amore, Olivia" userId="S::1760003166@cvs.k12.mi.us::78dcbf29-9606-4570-b0cb-97633e42e4fb" providerId="AD" clId="Web-{388326C2-C9D2-60C5-0926-4290842F62D4}"/>
    <pc:docChg chg="addSld delSld modSld sldOrd">
      <pc:chgData name="Amore, Olivia" userId="S::1760003166@cvs.k12.mi.us::78dcbf29-9606-4570-b0cb-97633e42e4fb" providerId="AD" clId="Web-{388326C2-C9D2-60C5-0926-4290842F62D4}" dt="2022-10-04T18:12:20.767" v="69"/>
      <pc:docMkLst>
        <pc:docMk/>
      </pc:docMkLst>
      <pc:sldChg chg="new ord">
        <pc:chgData name="Amore, Olivia" userId="S::1760003166@cvs.k12.mi.us::78dcbf29-9606-4570-b0cb-97633e42e4fb" providerId="AD" clId="Web-{388326C2-C9D2-60C5-0926-4290842F62D4}" dt="2022-10-04T18:12:20.767" v="69"/>
        <pc:sldMkLst>
          <pc:docMk/>
          <pc:sldMk cId="3038517915" sldId="278"/>
        </pc:sldMkLst>
      </pc:sldChg>
      <pc:sldChg chg="addSp modSp new del ord">
        <pc:chgData name="Amore, Olivia" userId="S::1760003166@cvs.k12.mi.us::78dcbf29-9606-4570-b0cb-97633e42e4fb" providerId="AD" clId="Web-{388326C2-C9D2-60C5-0926-4290842F62D4}" dt="2022-10-04T18:12:12.267" v="67"/>
        <pc:sldMkLst>
          <pc:docMk/>
          <pc:sldMk cId="3930757782" sldId="278"/>
        </pc:sldMkLst>
        <pc:spChg chg="add mod">
          <ac:chgData name="Amore, Olivia" userId="S::1760003166@cvs.k12.mi.us::78dcbf29-9606-4570-b0cb-97633e42e4fb" providerId="AD" clId="Web-{388326C2-C9D2-60C5-0926-4290842F62D4}" dt="2022-10-04T18:10:44.077" v="66" actId="20577"/>
          <ac:spMkLst>
            <pc:docMk/>
            <pc:sldMk cId="3930757782" sldId="278"/>
            <ac:spMk id="2" creationId="{69517D5F-77FD-4572-1FC3-39071ED25AB3}"/>
          </ac:spMkLst>
        </pc:spChg>
      </pc:sldChg>
    </pc:docChg>
  </pc:docChgLst>
  <pc:docChgLst>
    <pc:chgData name="Mundle, Lindsey" userId="17cfb6a1-5e11-4bef-9917-d78bbd3cd483" providerId="ADAL" clId="{CC0CC6FF-9464-4464-9D05-7083FF8E9822}"/>
    <pc:docChg chg="custSel modSld">
      <pc:chgData name="Mundle, Lindsey" userId="17cfb6a1-5e11-4bef-9917-d78bbd3cd483" providerId="ADAL" clId="{CC0CC6FF-9464-4464-9D05-7083FF8E9822}" dt="2023-01-03T10:31:47.741" v="53" actId="27636"/>
      <pc:docMkLst>
        <pc:docMk/>
      </pc:docMkLst>
      <pc:sldChg chg="addSp delSp modSp mod">
        <pc:chgData name="Mundle, Lindsey" userId="17cfb6a1-5e11-4bef-9917-d78bbd3cd483" providerId="ADAL" clId="{CC0CC6FF-9464-4464-9D05-7083FF8E9822}" dt="2023-01-03T10:31:47.741" v="53" actId="27636"/>
        <pc:sldMkLst>
          <pc:docMk/>
          <pc:sldMk cId="1220853965" sldId="265"/>
        </pc:sldMkLst>
        <pc:spChg chg="mod">
          <ac:chgData name="Mundle, Lindsey" userId="17cfb6a1-5e11-4bef-9917-d78bbd3cd483" providerId="ADAL" clId="{CC0CC6FF-9464-4464-9D05-7083FF8E9822}" dt="2023-01-03T10:31:47.741" v="53" actId="27636"/>
          <ac:spMkLst>
            <pc:docMk/>
            <pc:sldMk cId="1220853965" sldId="265"/>
            <ac:spMk id="3" creationId="{A3E920AA-C4A4-437B-ACE8-3125E02BF03D}"/>
          </ac:spMkLst>
        </pc:spChg>
        <pc:spChg chg="add del mod">
          <ac:chgData name="Mundle, Lindsey" userId="17cfb6a1-5e11-4bef-9917-d78bbd3cd483" providerId="ADAL" clId="{CC0CC6FF-9464-4464-9D05-7083FF8E9822}" dt="2023-01-03T10:30:42.533" v="1" actId="478"/>
          <ac:spMkLst>
            <pc:docMk/>
            <pc:sldMk cId="1220853965" sldId="265"/>
            <ac:spMk id="11" creationId="{481BC4FB-06FD-465F-BE29-1866EEF5B00D}"/>
          </ac:spMkLst>
        </pc:spChg>
        <pc:spChg chg="add del mod">
          <ac:chgData name="Mundle, Lindsey" userId="17cfb6a1-5e11-4bef-9917-d78bbd3cd483" providerId="ADAL" clId="{CC0CC6FF-9464-4464-9D05-7083FF8E9822}" dt="2023-01-03T10:31:01.833" v="5" actId="478"/>
          <ac:spMkLst>
            <pc:docMk/>
            <pc:sldMk cId="1220853965" sldId="265"/>
            <ac:spMk id="12" creationId="{A2CE8F93-3ECE-4B15-9E51-BE015541540C}"/>
          </ac:spMkLst>
        </pc:spChg>
      </pc:sldChg>
    </pc:docChg>
  </pc:docChgLst>
  <pc:docChgLst>
    <pc:chgData name="Austin, Isabella" userId="S::1450799128@cvs.k12.mi.us::f25679e0-8533-4b21-832b-ac30cbd238ca" providerId="AD" clId="Web-{0ADD2366-3B7C-05C8-5AF9-67243B59BB2A}"/>
    <pc:docChg chg="modSld">
      <pc:chgData name="Austin, Isabella" userId="S::1450799128@cvs.k12.mi.us::f25679e0-8533-4b21-832b-ac30cbd238ca" providerId="AD" clId="Web-{0ADD2366-3B7C-05C8-5AF9-67243B59BB2A}" dt="2022-11-01T17:51:06.084" v="47" actId="20577"/>
      <pc:docMkLst>
        <pc:docMk/>
      </pc:docMkLst>
      <pc:sldChg chg="modSp">
        <pc:chgData name="Austin, Isabella" userId="S::1450799128@cvs.k12.mi.us::f25679e0-8533-4b21-832b-ac30cbd238ca" providerId="AD" clId="Web-{0ADD2366-3B7C-05C8-5AF9-67243B59BB2A}" dt="2022-11-01T17:51:06.084" v="47" actId="20577"/>
        <pc:sldMkLst>
          <pc:docMk/>
          <pc:sldMk cId="735515804" sldId="277"/>
        </pc:sldMkLst>
        <pc:spChg chg="mod">
          <ac:chgData name="Austin, Isabella" userId="S::1450799128@cvs.k12.mi.us::f25679e0-8533-4b21-832b-ac30cbd238ca" providerId="AD" clId="Web-{0ADD2366-3B7C-05C8-5AF9-67243B59BB2A}" dt="2022-11-01T17:48:20.642" v="28" actId="20577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Austin, Isabella" userId="S::1450799128@cvs.k12.mi.us::f25679e0-8533-4b21-832b-ac30cbd238ca" providerId="AD" clId="Web-{0ADD2366-3B7C-05C8-5AF9-67243B59BB2A}" dt="2022-11-01T17:51:06.084" v="47" actId="20577"/>
          <ac:spMkLst>
            <pc:docMk/>
            <pc:sldMk cId="735515804" sldId="277"/>
            <ac:spMk id="10" creationId="{5D148B81-DDDF-48E8-BFC7-38A18DC433B2}"/>
          </ac:spMkLst>
        </pc:spChg>
      </pc:sldChg>
    </pc:docChg>
  </pc:docChgLst>
  <pc:docChgLst>
    <pc:chgData name="Baron, Kendyl" userId="S::1450799129@cvs.k12.mi.us::b429168e-4fd5-43c8-a533-c09f334fc532" providerId="AD" clId="Web-{87AD0366-C61F-ECBA-4F86-51622F5A96A3}"/>
    <pc:docChg chg="addSld delSld modSld">
      <pc:chgData name="Baron, Kendyl" userId="S::1450799129@cvs.k12.mi.us::b429168e-4fd5-43c8-a533-c09f334fc532" providerId="AD" clId="Web-{87AD0366-C61F-ECBA-4F86-51622F5A96A3}" dt="2022-12-06T03:02:03.964" v="1616" actId="1076"/>
      <pc:docMkLst>
        <pc:docMk/>
      </pc:docMkLst>
      <pc:sldChg chg="addSp modSp">
        <pc:chgData name="Baron, Kendyl" userId="S::1450799129@cvs.k12.mi.us::b429168e-4fd5-43c8-a533-c09f334fc532" providerId="AD" clId="Web-{87AD0366-C61F-ECBA-4F86-51622F5A96A3}" dt="2022-12-06T02:53:43.733" v="1372" actId="20577"/>
        <pc:sldMkLst>
          <pc:docMk/>
          <pc:sldMk cId="3464563280" sldId="267"/>
        </pc:sldMkLst>
        <pc:spChg chg="mod">
          <ac:chgData name="Baron, Kendyl" userId="S::1450799129@cvs.k12.mi.us::b429168e-4fd5-43c8-a533-c09f334fc532" providerId="AD" clId="Web-{87AD0366-C61F-ECBA-4F86-51622F5A96A3}" dt="2022-12-06T01:31:12.940" v="20" actId="20577"/>
          <ac:spMkLst>
            <pc:docMk/>
            <pc:sldMk cId="3464563280" sldId="267"/>
            <ac:spMk id="2" creationId="{B34CEABB-C58D-454D-8486-7C4700CE6497}"/>
          </ac:spMkLst>
        </pc:spChg>
        <pc:spChg chg="mod">
          <ac:chgData name="Baron, Kendyl" userId="S::1450799129@cvs.k12.mi.us::b429168e-4fd5-43c8-a533-c09f334fc532" providerId="AD" clId="Web-{87AD0366-C61F-ECBA-4F86-51622F5A96A3}" dt="2022-12-06T01:36:16.620" v="290" actId="20577"/>
          <ac:spMkLst>
            <pc:docMk/>
            <pc:sldMk cId="3464563280" sldId="267"/>
            <ac:spMk id="3" creationId="{702662D1-5410-46C8-A5B3-958B323A50BF}"/>
          </ac:spMkLst>
        </pc:spChg>
        <pc:spChg chg="mod">
          <ac:chgData name="Baron, Kendyl" userId="S::1450799129@cvs.k12.mi.us::b429168e-4fd5-43c8-a533-c09f334fc532" providerId="AD" clId="Web-{87AD0366-C61F-ECBA-4F86-51622F5A96A3}" dt="2022-12-06T02:53:43.733" v="1372" actId="20577"/>
          <ac:spMkLst>
            <pc:docMk/>
            <pc:sldMk cId="3464563280" sldId="267"/>
            <ac:spMk id="8" creationId="{5A580C65-CF9F-45A4-970D-FBEC6A5EA783}"/>
          </ac:spMkLst>
        </pc:spChg>
        <pc:picChg chg="add mod">
          <ac:chgData name="Baron, Kendyl" userId="S::1450799129@cvs.k12.mi.us::b429168e-4fd5-43c8-a533-c09f334fc532" providerId="AD" clId="Web-{87AD0366-C61F-ECBA-4F86-51622F5A96A3}" dt="2022-12-06T01:51:42.505" v="1313" actId="1076"/>
          <ac:picMkLst>
            <pc:docMk/>
            <pc:sldMk cId="3464563280" sldId="267"/>
            <ac:picMk id="6" creationId="{951C044E-D07D-C121-D47F-E1924F65F698}"/>
          </ac:picMkLst>
        </pc:picChg>
        <pc:picChg chg="add mod">
          <ac:chgData name="Baron, Kendyl" userId="S::1450799129@cvs.k12.mi.us::b429168e-4fd5-43c8-a533-c09f334fc532" providerId="AD" clId="Web-{87AD0366-C61F-ECBA-4F86-51622F5A96A3}" dt="2022-12-06T01:51:40.458" v="1312" actId="1076"/>
          <ac:picMkLst>
            <pc:docMk/>
            <pc:sldMk cId="3464563280" sldId="267"/>
            <ac:picMk id="7" creationId="{4284C180-3113-D087-B29C-23A4FF7C9431}"/>
          </ac:picMkLst>
        </pc:picChg>
      </pc:sldChg>
      <pc:sldChg chg="addSp modSp">
        <pc:chgData name="Baron, Kendyl" userId="S::1450799129@cvs.k12.mi.us::b429168e-4fd5-43c8-a533-c09f334fc532" providerId="AD" clId="Web-{87AD0366-C61F-ECBA-4F86-51622F5A96A3}" dt="2022-12-06T01:56:05.528" v="1338" actId="1076"/>
        <pc:sldMkLst>
          <pc:docMk/>
          <pc:sldMk cId="1143659819" sldId="272"/>
        </pc:sldMkLst>
        <pc:spChg chg="mod">
          <ac:chgData name="Baron, Kendyl" userId="S::1450799129@cvs.k12.mi.us::b429168e-4fd5-43c8-a533-c09f334fc532" providerId="AD" clId="Web-{87AD0366-C61F-ECBA-4F86-51622F5A96A3}" dt="2022-12-06T01:40:56.143" v="573" actId="20577"/>
          <ac:spMkLst>
            <pc:docMk/>
            <pc:sldMk cId="1143659819" sldId="272"/>
            <ac:spMk id="2" creationId="{B34CEABB-C58D-454D-8486-7C4700CE6497}"/>
          </ac:spMkLst>
        </pc:spChg>
        <pc:spChg chg="mod">
          <ac:chgData name="Baron, Kendyl" userId="S::1450799129@cvs.k12.mi.us::b429168e-4fd5-43c8-a533-c09f334fc532" providerId="AD" clId="Web-{87AD0366-C61F-ECBA-4F86-51622F5A96A3}" dt="2022-12-06T01:42:30.224" v="748" actId="20577"/>
          <ac:spMkLst>
            <pc:docMk/>
            <pc:sldMk cId="1143659819" sldId="272"/>
            <ac:spMk id="3" creationId="{702662D1-5410-46C8-A5B3-958B323A50BF}"/>
          </ac:spMkLst>
        </pc:spChg>
        <pc:picChg chg="add mod">
          <ac:chgData name="Baron, Kendyl" userId="S::1450799129@cvs.k12.mi.us::b429168e-4fd5-43c8-a533-c09f334fc532" providerId="AD" clId="Web-{87AD0366-C61F-ECBA-4F86-51622F5A96A3}" dt="2022-12-06T01:55:57.325" v="1335" actId="1076"/>
          <ac:picMkLst>
            <pc:docMk/>
            <pc:sldMk cId="1143659819" sldId="272"/>
            <ac:picMk id="6" creationId="{BEB5292B-865D-9438-1A98-534C6686E7F6}"/>
          </ac:picMkLst>
        </pc:picChg>
        <pc:picChg chg="add mod ord">
          <ac:chgData name="Baron, Kendyl" userId="S::1450799129@cvs.k12.mi.us::b429168e-4fd5-43c8-a533-c09f334fc532" providerId="AD" clId="Web-{87AD0366-C61F-ECBA-4F86-51622F5A96A3}" dt="2022-12-06T01:56:05.528" v="1338" actId="1076"/>
          <ac:picMkLst>
            <pc:docMk/>
            <pc:sldMk cId="1143659819" sldId="272"/>
            <ac:picMk id="7" creationId="{CE9D2272-D721-FC33-EAFE-2736CF770D76}"/>
          </ac:picMkLst>
        </pc:picChg>
      </pc:sldChg>
      <pc:sldChg chg="addSp modSp">
        <pc:chgData name="Baron, Kendyl" userId="S::1450799129@cvs.k12.mi.us::b429168e-4fd5-43c8-a533-c09f334fc532" providerId="AD" clId="Web-{87AD0366-C61F-ECBA-4F86-51622F5A96A3}" dt="2022-12-06T01:57:55.891" v="1344" actId="1076"/>
        <pc:sldMkLst>
          <pc:docMk/>
          <pc:sldMk cId="3225510134" sldId="275"/>
        </pc:sldMkLst>
        <pc:spChg chg="mod">
          <ac:chgData name="Baron, Kendyl" userId="S::1450799129@cvs.k12.mi.us::b429168e-4fd5-43c8-a533-c09f334fc532" providerId="AD" clId="Web-{87AD0366-C61F-ECBA-4F86-51622F5A96A3}" dt="2022-12-06T01:39:56.861" v="572" actId="20577"/>
          <ac:spMkLst>
            <pc:docMk/>
            <pc:sldMk cId="3225510134" sldId="275"/>
            <ac:spMk id="5" creationId="{D6472853-5AD6-A412-BF71-6B344F09A414}"/>
          </ac:spMkLst>
        </pc:spChg>
        <pc:picChg chg="add mod">
          <ac:chgData name="Baron, Kendyl" userId="S::1450799129@cvs.k12.mi.us::b429168e-4fd5-43c8-a533-c09f334fc532" providerId="AD" clId="Web-{87AD0366-C61F-ECBA-4F86-51622F5A96A3}" dt="2022-12-06T01:57:55.891" v="1344" actId="1076"/>
          <ac:picMkLst>
            <pc:docMk/>
            <pc:sldMk cId="3225510134" sldId="275"/>
            <ac:picMk id="2" creationId="{63BE5EFA-27D1-76C9-A50A-DEDFB561915B}"/>
          </ac:picMkLst>
        </pc:picChg>
      </pc:sldChg>
      <pc:sldChg chg="new del">
        <pc:chgData name="Baron, Kendyl" userId="S::1450799129@cvs.k12.mi.us::b429168e-4fd5-43c8-a533-c09f334fc532" providerId="AD" clId="Web-{87AD0366-C61F-ECBA-4F86-51622F5A96A3}" dt="2022-12-06T01:43:30.304" v="751"/>
        <pc:sldMkLst>
          <pc:docMk/>
          <pc:sldMk cId="310841968" sldId="279"/>
        </pc:sldMkLst>
      </pc:sldChg>
      <pc:sldChg chg="addSp modSp add replId">
        <pc:chgData name="Baron, Kendyl" userId="S::1450799129@cvs.k12.mi.us::b429168e-4fd5-43c8-a533-c09f334fc532" providerId="AD" clId="Web-{87AD0366-C61F-ECBA-4F86-51622F5A96A3}" dt="2022-12-06T02:00:15.707" v="1366" actId="1076"/>
        <pc:sldMkLst>
          <pc:docMk/>
          <pc:sldMk cId="48111036" sldId="280"/>
        </pc:sldMkLst>
        <pc:spChg chg="mod">
          <ac:chgData name="Baron, Kendyl" userId="S::1450799129@cvs.k12.mi.us::b429168e-4fd5-43c8-a533-c09f334fc532" providerId="AD" clId="Web-{87AD0366-C61F-ECBA-4F86-51622F5A96A3}" dt="2022-12-06T01:44:10.258" v="785" actId="1076"/>
          <ac:spMkLst>
            <pc:docMk/>
            <pc:sldMk cId="48111036" sldId="280"/>
            <ac:spMk id="2" creationId="{B34CEABB-C58D-454D-8486-7C4700CE6497}"/>
          </ac:spMkLst>
        </pc:spChg>
        <pc:spChg chg="mod">
          <ac:chgData name="Baron, Kendyl" userId="S::1450799129@cvs.k12.mi.us::b429168e-4fd5-43c8-a533-c09f334fc532" providerId="AD" clId="Web-{87AD0366-C61F-ECBA-4F86-51622F5A96A3}" dt="2022-12-06T01:46:53.482" v="1079" actId="20577"/>
          <ac:spMkLst>
            <pc:docMk/>
            <pc:sldMk cId="48111036" sldId="280"/>
            <ac:spMk id="3" creationId="{702662D1-5410-46C8-A5B3-958B323A50BF}"/>
          </ac:spMkLst>
        </pc:spChg>
        <pc:picChg chg="add mod">
          <ac:chgData name="Baron, Kendyl" userId="S::1450799129@cvs.k12.mi.us::b429168e-4fd5-43c8-a533-c09f334fc532" providerId="AD" clId="Web-{87AD0366-C61F-ECBA-4F86-51622F5A96A3}" dt="2022-12-06T02:00:15.707" v="1366" actId="1076"/>
          <ac:picMkLst>
            <pc:docMk/>
            <pc:sldMk cId="48111036" sldId="280"/>
            <ac:picMk id="6" creationId="{A4755D9F-0DDF-752A-FA01-0582F3298E4E}"/>
          </ac:picMkLst>
        </pc:picChg>
        <pc:picChg chg="add mod ord">
          <ac:chgData name="Baron, Kendyl" userId="S::1450799129@cvs.k12.mi.us::b429168e-4fd5-43c8-a533-c09f334fc532" providerId="AD" clId="Web-{87AD0366-C61F-ECBA-4F86-51622F5A96A3}" dt="2022-12-06T02:00:13.269" v="1365"/>
          <ac:picMkLst>
            <pc:docMk/>
            <pc:sldMk cId="48111036" sldId="280"/>
            <ac:picMk id="7" creationId="{B07E863C-185C-8567-AB9B-90CDB0D1ADAE}"/>
          </ac:picMkLst>
        </pc:picChg>
      </pc:sldChg>
      <pc:sldChg chg="new del">
        <pc:chgData name="Baron, Kendyl" userId="S::1450799129@cvs.k12.mi.us::b429168e-4fd5-43c8-a533-c09f334fc532" providerId="AD" clId="Web-{87AD0366-C61F-ECBA-4F86-51622F5A96A3}" dt="2022-12-06T01:47:02.138" v="1082"/>
        <pc:sldMkLst>
          <pc:docMk/>
          <pc:sldMk cId="224864257" sldId="281"/>
        </pc:sldMkLst>
      </pc:sldChg>
      <pc:sldChg chg="addSp delSp modSp add replId">
        <pc:chgData name="Baron, Kendyl" userId="S::1450799129@cvs.k12.mi.us::b429168e-4fd5-43c8-a533-c09f334fc532" providerId="AD" clId="Web-{87AD0366-C61F-ECBA-4F86-51622F5A96A3}" dt="2022-12-06T01:53:43.821" v="1327" actId="1076"/>
        <pc:sldMkLst>
          <pc:docMk/>
          <pc:sldMk cId="2265307465" sldId="282"/>
        </pc:sldMkLst>
        <pc:spChg chg="mod">
          <ac:chgData name="Baron, Kendyl" userId="S::1450799129@cvs.k12.mi.us::b429168e-4fd5-43c8-a533-c09f334fc532" providerId="AD" clId="Web-{87AD0366-C61F-ECBA-4F86-51622F5A96A3}" dt="2022-12-06T01:47:50.249" v="1138" actId="1076"/>
          <ac:spMkLst>
            <pc:docMk/>
            <pc:sldMk cId="2265307465" sldId="282"/>
            <ac:spMk id="2" creationId="{B34CEABB-C58D-454D-8486-7C4700CE6497}"/>
          </ac:spMkLst>
        </pc:spChg>
        <pc:spChg chg="mod">
          <ac:chgData name="Baron, Kendyl" userId="S::1450799129@cvs.k12.mi.us::b429168e-4fd5-43c8-a533-c09f334fc532" providerId="AD" clId="Web-{87AD0366-C61F-ECBA-4F86-51622F5A96A3}" dt="2022-12-06T01:50:42.066" v="1300" actId="20577"/>
          <ac:spMkLst>
            <pc:docMk/>
            <pc:sldMk cId="2265307465" sldId="282"/>
            <ac:spMk id="3" creationId="{702662D1-5410-46C8-A5B3-958B323A50BF}"/>
          </ac:spMkLst>
        </pc:spChg>
        <pc:spChg chg="mod">
          <ac:chgData name="Baron, Kendyl" userId="S::1450799129@cvs.k12.mi.us::b429168e-4fd5-43c8-a533-c09f334fc532" providerId="AD" clId="Web-{87AD0366-C61F-ECBA-4F86-51622F5A96A3}" dt="2022-12-06T01:47:54.436" v="1139" actId="1076"/>
          <ac:spMkLst>
            <pc:docMk/>
            <pc:sldMk cId="2265307465" sldId="282"/>
            <ac:spMk id="5" creationId="{18E8225A-8B68-4FE5-84F1-A6F27794F802}"/>
          </ac:spMkLst>
        </pc:spChg>
        <pc:picChg chg="add del mod">
          <ac:chgData name="Baron, Kendyl" userId="S::1450799129@cvs.k12.mi.us::b429168e-4fd5-43c8-a533-c09f334fc532" providerId="AD" clId="Web-{87AD0366-C61F-ECBA-4F86-51622F5A96A3}" dt="2022-12-06T01:52:55.476" v="1318"/>
          <ac:picMkLst>
            <pc:docMk/>
            <pc:sldMk cId="2265307465" sldId="282"/>
            <ac:picMk id="6" creationId="{2049EB55-BB48-D8F1-2E41-878903F9F3E9}"/>
          </ac:picMkLst>
        </pc:picChg>
        <pc:picChg chg="add mod">
          <ac:chgData name="Baron, Kendyl" userId="S::1450799129@cvs.k12.mi.us::b429168e-4fd5-43c8-a533-c09f334fc532" providerId="AD" clId="Web-{87AD0366-C61F-ECBA-4F86-51622F5A96A3}" dt="2022-12-06T01:53:43.821" v="1327" actId="1076"/>
          <ac:picMkLst>
            <pc:docMk/>
            <pc:sldMk cId="2265307465" sldId="282"/>
            <ac:picMk id="7" creationId="{D9A6A81C-2B4F-1CC1-5FE5-A3DC13AC9BF2}"/>
          </ac:picMkLst>
        </pc:picChg>
      </pc:sldChg>
      <pc:sldChg chg="addSp delSp modSp add replId">
        <pc:chgData name="Baron, Kendyl" userId="S::1450799129@cvs.k12.mi.us::b429168e-4fd5-43c8-a533-c09f334fc532" providerId="AD" clId="Web-{87AD0366-C61F-ECBA-4F86-51622F5A96A3}" dt="2022-12-06T03:02:03.964" v="1616" actId="1076"/>
        <pc:sldMkLst>
          <pc:docMk/>
          <pc:sldMk cId="1335484775" sldId="284"/>
        </pc:sldMkLst>
        <pc:spChg chg="mod">
          <ac:chgData name="Baron, Kendyl" userId="S::1450799129@cvs.k12.mi.us::b429168e-4fd5-43c8-a533-c09f334fc532" providerId="AD" clId="Web-{87AD0366-C61F-ECBA-4F86-51622F5A96A3}" dt="2022-12-06T03:02:03.964" v="1616" actId="1076"/>
          <ac:spMkLst>
            <pc:docMk/>
            <pc:sldMk cId="1335484775" sldId="284"/>
            <ac:spMk id="2" creationId="{B34CEABB-C58D-454D-8486-7C4700CE6497}"/>
          </ac:spMkLst>
        </pc:spChg>
        <pc:spChg chg="mod">
          <ac:chgData name="Baron, Kendyl" userId="S::1450799129@cvs.k12.mi.us::b429168e-4fd5-43c8-a533-c09f334fc532" providerId="AD" clId="Web-{87AD0366-C61F-ECBA-4F86-51622F5A96A3}" dt="2022-12-06T03:01:18.588" v="1609" actId="20577"/>
          <ac:spMkLst>
            <pc:docMk/>
            <pc:sldMk cId="1335484775" sldId="284"/>
            <ac:spMk id="3" creationId="{702662D1-5410-46C8-A5B3-958B323A50BF}"/>
          </ac:spMkLst>
        </pc:spChg>
        <pc:spChg chg="mod">
          <ac:chgData name="Baron, Kendyl" userId="S::1450799129@cvs.k12.mi.us::b429168e-4fd5-43c8-a533-c09f334fc532" providerId="AD" clId="Web-{87AD0366-C61F-ECBA-4F86-51622F5A96A3}" dt="2022-12-06T02:55:07.532" v="1421" actId="1076"/>
          <ac:spMkLst>
            <pc:docMk/>
            <pc:sldMk cId="1335484775" sldId="284"/>
            <ac:spMk id="5" creationId="{18E8225A-8B68-4FE5-84F1-A6F27794F802}"/>
          </ac:spMkLst>
        </pc:spChg>
        <pc:picChg chg="del">
          <ac:chgData name="Baron, Kendyl" userId="S::1450799129@cvs.k12.mi.us::b429168e-4fd5-43c8-a533-c09f334fc532" providerId="AD" clId="Web-{87AD0366-C61F-ECBA-4F86-51622F5A96A3}" dt="2022-12-06T02:56:16.581" v="1542"/>
          <ac:picMkLst>
            <pc:docMk/>
            <pc:sldMk cId="1335484775" sldId="284"/>
            <ac:picMk id="6" creationId="{A4755D9F-0DDF-752A-FA01-0582F3298E4E}"/>
          </ac:picMkLst>
        </pc:picChg>
        <pc:picChg chg="del">
          <ac:chgData name="Baron, Kendyl" userId="S::1450799129@cvs.k12.mi.us::b429168e-4fd5-43c8-a533-c09f334fc532" providerId="AD" clId="Web-{87AD0366-C61F-ECBA-4F86-51622F5A96A3}" dt="2022-12-06T02:56:18.393" v="1543"/>
          <ac:picMkLst>
            <pc:docMk/>
            <pc:sldMk cId="1335484775" sldId="284"/>
            <ac:picMk id="7" creationId="{B07E863C-185C-8567-AB9B-90CDB0D1ADAE}"/>
          </ac:picMkLst>
        </pc:picChg>
        <pc:picChg chg="add mod">
          <ac:chgData name="Baron, Kendyl" userId="S::1450799129@cvs.k12.mi.us::b429168e-4fd5-43c8-a533-c09f334fc532" providerId="AD" clId="Web-{87AD0366-C61F-ECBA-4F86-51622F5A96A3}" dt="2022-12-06T03:02:03.948" v="1615" actId="1076"/>
          <ac:picMkLst>
            <pc:docMk/>
            <pc:sldMk cId="1335484775" sldId="284"/>
            <ac:picMk id="9" creationId="{2A4B3C60-F100-6E5F-1CA2-C970EBCE09BD}"/>
          </ac:picMkLst>
        </pc:picChg>
      </pc:sldChg>
    </pc:docChg>
  </pc:docChgLst>
  <pc:docChgLst>
    <pc:chgData name="Morgan, Julia" userId="S::1760019821@cvs.k12.mi.us::efa4854b-7889-4e61-8153-a8058715a2b7" providerId="AD" clId="Web-{4CC7ABF9-A54D-F10A-1C1E-D0FF2DE6ED83}"/>
    <pc:docChg chg="modSld">
      <pc:chgData name="Morgan, Julia" userId="S::1760019821@cvs.k12.mi.us::efa4854b-7889-4e61-8153-a8058715a2b7" providerId="AD" clId="Web-{4CC7ABF9-A54D-F10A-1C1E-D0FF2DE6ED83}" dt="2023-03-21T00:34:50.979" v="3" actId="1076"/>
      <pc:docMkLst>
        <pc:docMk/>
      </pc:docMkLst>
      <pc:sldChg chg="addSp modSp">
        <pc:chgData name="Morgan, Julia" userId="S::1760019821@cvs.k12.mi.us::efa4854b-7889-4e61-8153-a8058715a2b7" providerId="AD" clId="Web-{4CC7ABF9-A54D-F10A-1C1E-D0FF2DE6ED83}" dt="2023-03-21T00:34:50.979" v="3" actId="1076"/>
        <pc:sldMkLst>
          <pc:docMk/>
          <pc:sldMk cId="3691323753" sldId="269"/>
        </pc:sldMkLst>
        <pc:picChg chg="add mod">
          <ac:chgData name="Morgan, Julia" userId="S::1760019821@cvs.k12.mi.us::efa4854b-7889-4e61-8153-a8058715a2b7" providerId="AD" clId="Web-{4CC7ABF9-A54D-F10A-1C1E-D0FF2DE6ED83}" dt="2023-03-21T00:34:50.979" v="3" actId="1076"/>
          <ac:picMkLst>
            <pc:docMk/>
            <pc:sldMk cId="3691323753" sldId="269"/>
            <ac:picMk id="4" creationId="{EDF2F129-92F2-C2C9-8AE0-8D398AC3ED92}"/>
          </ac:picMkLst>
        </pc:picChg>
      </pc:sldChg>
    </pc:docChg>
  </pc:docChgLst>
  <pc:docChgLst>
    <pc:chgData name="Koneval, McKenna" userId="689ee933-f984-4137-a0d2-221618aca614" providerId="ADAL" clId="{BB6D9FD8-9DB4-7C47-A5FA-845B32C4FFCC}"/>
    <pc:docChg chg="undo custSel modSld">
      <pc:chgData name="Koneval, McKenna" userId="689ee933-f984-4137-a0d2-221618aca614" providerId="ADAL" clId="{BB6D9FD8-9DB4-7C47-A5FA-845B32C4FFCC}" dt="2023-05-02T16:48:15.273" v="77" actId="22"/>
      <pc:docMkLst>
        <pc:docMk/>
      </pc:docMkLst>
      <pc:sldChg chg="modSp">
        <pc:chgData name="Koneval, McKenna" userId="689ee933-f984-4137-a0d2-221618aca614" providerId="ADAL" clId="{BB6D9FD8-9DB4-7C47-A5FA-845B32C4FFCC}" dt="2023-05-01T18:42:34.778" v="52" actId="20577"/>
        <pc:sldMkLst>
          <pc:docMk/>
          <pc:sldMk cId="3404018114" sldId="262"/>
        </pc:sldMkLst>
        <pc:spChg chg="mod">
          <ac:chgData name="Koneval, McKenna" userId="689ee933-f984-4137-a0d2-221618aca614" providerId="ADAL" clId="{BB6D9FD8-9DB4-7C47-A5FA-845B32C4FFCC}" dt="2023-05-01T18:42:34.778" v="52" actId="20577"/>
          <ac:spMkLst>
            <pc:docMk/>
            <pc:sldMk cId="3404018114" sldId="262"/>
            <ac:spMk id="8" creationId="{2F99A5CE-F691-4289-A05B-C0509F655D18}"/>
          </ac:spMkLst>
        </pc:spChg>
      </pc:sldChg>
      <pc:sldChg chg="addSp delSp modSp">
        <pc:chgData name="Koneval, McKenna" userId="689ee933-f984-4137-a0d2-221618aca614" providerId="ADAL" clId="{BB6D9FD8-9DB4-7C47-A5FA-845B32C4FFCC}" dt="2023-05-01T18:38:46.481" v="39" actId="2711"/>
        <pc:sldMkLst>
          <pc:docMk/>
          <pc:sldMk cId="735515804" sldId="277"/>
        </pc:sldMkLst>
        <pc:spChg chg="del mod">
          <ac:chgData name="Koneval, McKenna" userId="689ee933-f984-4137-a0d2-221618aca614" providerId="ADAL" clId="{BB6D9FD8-9DB4-7C47-A5FA-845B32C4FFCC}" dt="2023-04-11T15:39:46.828" v="12" actId="21"/>
          <ac:spMkLst>
            <pc:docMk/>
            <pc:sldMk cId="735515804" sldId="277"/>
            <ac:spMk id="4" creationId="{6CB0E527-22DE-47C6-A6B0-08169CCBEE09}"/>
          </ac:spMkLst>
        </pc:spChg>
        <pc:spChg chg="add mod">
          <ac:chgData name="Koneval, McKenna" userId="689ee933-f984-4137-a0d2-221618aca614" providerId="ADAL" clId="{BB6D9FD8-9DB4-7C47-A5FA-845B32C4FFCC}" dt="2023-05-01T18:38:39.443" v="38" actId="2711"/>
          <ac:spMkLst>
            <pc:docMk/>
            <pc:sldMk cId="735515804" sldId="277"/>
            <ac:spMk id="6" creationId="{59F61442-D7C4-4805-F720-1475B8386E67}"/>
          </ac:spMkLst>
        </pc:spChg>
        <pc:spChg chg="mod">
          <ac:chgData name="Koneval, McKenna" userId="689ee933-f984-4137-a0d2-221618aca614" providerId="ADAL" clId="{BB6D9FD8-9DB4-7C47-A5FA-845B32C4FFCC}" dt="2023-05-01T18:38:46.481" v="39" actId="2711"/>
          <ac:spMkLst>
            <pc:docMk/>
            <pc:sldMk cId="735515804" sldId="277"/>
            <ac:spMk id="14" creationId="{A30FC39E-6DE3-41B5-9690-1A144C702738}"/>
          </ac:spMkLst>
        </pc:spChg>
      </pc:sldChg>
      <pc:sldChg chg="modSp">
        <pc:chgData name="Koneval, McKenna" userId="689ee933-f984-4137-a0d2-221618aca614" providerId="ADAL" clId="{BB6D9FD8-9DB4-7C47-A5FA-845B32C4FFCC}" dt="2023-05-01T18:43:06.496" v="63" actId="20577"/>
        <pc:sldMkLst>
          <pc:docMk/>
          <pc:sldMk cId="432093687" sldId="292"/>
        </pc:sldMkLst>
        <pc:spChg chg="mod">
          <ac:chgData name="Koneval, McKenna" userId="689ee933-f984-4137-a0d2-221618aca614" providerId="ADAL" clId="{BB6D9FD8-9DB4-7C47-A5FA-845B32C4FFCC}" dt="2023-05-01T18:43:06.496" v="63" actId="20577"/>
          <ac:spMkLst>
            <pc:docMk/>
            <pc:sldMk cId="432093687" sldId="292"/>
            <ac:spMk id="8" creationId="{3EA972EF-19F1-43BD-9A9F-09E189C701B4}"/>
          </ac:spMkLst>
        </pc:spChg>
      </pc:sldChg>
      <pc:sldChg chg="modSp">
        <pc:chgData name="Koneval, McKenna" userId="689ee933-f984-4137-a0d2-221618aca614" providerId="ADAL" clId="{BB6D9FD8-9DB4-7C47-A5FA-845B32C4FFCC}" dt="2023-05-01T18:44:01.551" v="76" actId="20577"/>
        <pc:sldMkLst>
          <pc:docMk/>
          <pc:sldMk cId="3289492667" sldId="302"/>
        </pc:sldMkLst>
        <pc:spChg chg="mod">
          <ac:chgData name="Koneval, McKenna" userId="689ee933-f984-4137-a0d2-221618aca614" providerId="ADAL" clId="{BB6D9FD8-9DB4-7C47-A5FA-845B32C4FFCC}" dt="2023-05-01T18:44:01.551" v="76" actId="20577"/>
          <ac:spMkLst>
            <pc:docMk/>
            <pc:sldMk cId="3289492667" sldId="302"/>
            <ac:spMk id="8" creationId="{417F2469-4692-D3E1-5197-05F0C298B591}"/>
          </ac:spMkLst>
        </pc:spChg>
      </pc:sldChg>
      <pc:sldChg chg="modSp">
        <pc:chgData name="Koneval, McKenna" userId="689ee933-f984-4137-a0d2-221618aca614" providerId="ADAL" clId="{BB6D9FD8-9DB4-7C47-A5FA-845B32C4FFCC}" dt="2023-05-01T18:43:18.599" v="68" actId="20577"/>
        <pc:sldMkLst>
          <pc:docMk/>
          <pc:sldMk cId="98310415" sldId="308"/>
        </pc:sldMkLst>
        <pc:spChg chg="mod">
          <ac:chgData name="Koneval, McKenna" userId="689ee933-f984-4137-a0d2-221618aca614" providerId="ADAL" clId="{BB6D9FD8-9DB4-7C47-A5FA-845B32C4FFCC}" dt="2023-05-01T18:43:18.599" v="68" actId="20577"/>
          <ac:spMkLst>
            <pc:docMk/>
            <pc:sldMk cId="98310415" sldId="308"/>
            <ac:spMk id="8" creationId="{417F2469-4692-D3E1-5197-05F0C298B591}"/>
          </ac:spMkLst>
        </pc:spChg>
      </pc:sldChg>
      <pc:sldChg chg="modSp">
        <pc:chgData name="Koneval, McKenna" userId="689ee933-f984-4137-a0d2-221618aca614" providerId="ADAL" clId="{BB6D9FD8-9DB4-7C47-A5FA-845B32C4FFCC}" dt="2023-05-01T18:39:17.436" v="42" actId="20577"/>
        <pc:sldMkLst>
          <pc:docMk/>
          <pc:sldMk cId="3828487049" sldId="309"/>
        </pc:sldMkLst>
        <pc:spChg chg="mod">
          <ac:chgData name="Koneval, McKenna" userId="689ee933-f984-4137-a0d2-221618aca614" providerId="ADAL" clId="{BB6D9FD8-9DB4-7C47-A5FA-845B32C4FFCC}" dt="2023-05-01T18:39:17.436" v="42" actId="20577"/>
          <ac:spMkLst>
            <pc:docMk/>
            <pc:sldMk cId="3828487049" sldId="309"/>
            <ac:spMk id="3" creationId="{5FD4F526-662C-9C0C-6442-BED138F6491F}"/>
          </ac:spMkLst>
        </pc:spChg>
      </pc:sldChg>
      <pc:sldChg chg="addSp">
        <pc:chgData name="Koneval, McKenna" userId="689ee933-f984-4137-a0d2-221618aca614" providerId="ADAL" clId="{BB6D9FD8-9DB4-7C47-A5FA-845B32C4FFCC}" dt="2023-05-02T16:48:15.273" v="77" actId="22"/>
        <pc:sldMkLst>
          <pc:docMk/>
          <pc:sldMk cId="1340953653" sldId="310"/>
        </pc:sldMkLst>
        <pc:spChg chg="add">
          <ac:chgData name="Koneval, McKenna" userId="689ee933-f984-4137-a0d2-221618aca614" providerId="ADAL" clId="{BB6D9FD8-9DB4-7C47-A5FA-845B32C4FFCC}" dt="2023-05-02T16:48:15.273" v="77" actId="22"/>
          <ac:spMkLst>
            <pc:docMk/>
            <pc:sldMk cId="1340953653" sldId="310"/>
            <ac:spMk id="4" creationId="{ABF5C540-7A13-0CC3-68CF-B950D2CDFD2C}"/>
          </ac:spMkLst>
        </pc:spChg>
      </pc:sldChg>
    </pc:docChg>
  </pc:docChgLst>
  <pc:docChgLst>
    <pc:chgData name="Amore, Olivia" userId="S::1760003166@cvs.k12.mi.us::78dcbf29-9606-4570-b0cb-97633e42e4fb" providerId="AD" clId="Web-{10B77065-2051-E8F0-9257-8822AD345EF0}"/>
    <pc:docChg chg="modSld">
      <pc:chgData name="Amore, Olivia" userId="S::1760003166@cvs.k12.mi.us::78dcbf29-9606-4570-b0cb-97633e42e4fb" providerId="AD" clId="Web-{10B77065-2051-E8F0-9257-8822AD345EF0}" dt="2023-04-11T16:29:12.869" v="27" actId="20577"/>
      <pc:docMkLst>
        <pc:docMk/>
      </pc:docMkLst>
      <pc:sldChg chg="modSp">
        <pc:chgData name="Amore, Olivia" userId="S::1760003166@cvs.k12.mi.us::78dcbf29-9606-4570-b0cb-97633e42e4fb" providerId="AD" clId="Web-{10B77065-2051-E8F0-9257-8822AD345EF0}" dt="2023-04-11T16:29:12.869" v="27" actId="20577"/>
        <pc:sldMkLst>
          <pc:docMk/>
          <pc:sldMk cId="432093687" sldId="292"/>
        </pc:sldMkLst>
        <pc:spChg chg="mod">
          <ac:chgData name="Amore, Olivia" userId="S::1760003166@cvs.k12.mi.us::78dcbf29-9606-4570-b0cb-97633e42e4fb" providerId="AD" clId="Web-{10B77065-2051-E8F0-9257-8822AD345EF0}" dt="2023-04-11T16:29:12.869" v="27" actId="20577"/>
          <ac:spMkLst>
            <pc:docMk/>
            <pc:sldMk cId="432093687" sldId="292"/>
            <ac:spMk id="4" creationId="{5030B83D-69A8-5C90-E5F4-94E3E0DA4A94}"/>
          </ac:spMkLst>
        </pc:spChg>
      </pc:sldChg>
    </pc:docChg>
  </pc:docChgLst>
  <pc:docChgLst>
    <pc:chgData name="Amore, Olivia" userId="S::1760003166@cvs.k12.mi.us::78dcbf29-9606-4570-b0cb-97633e42e4fb" providerId="AD" clId="Web-{1FF54454-520C-4FCB-FF0C-262E6305B553}"/>
    <pc:docChg chg="modSld">
      <pc:chgData name="Amore, Olivia" userId="S::1760003166@cvs.k12.mi.us::78dcbf29-9606-4570-b0cb-97633e42e4fb" providerId="AD" clId="Web-{1FF54454-520C-4FCB-FF0C-262E6305B553}" dt="2022-10-31T11:47:21.765" v="15" actId="1076"/>
      <pc:docMkLst>
        <pc:docMk/>
      </pc:docMkLst>
      <pc:sldChg chg="addSp delSp modSp">
        <pc:chgData name="Amore, Olivia" userId="S::1760003166@cvs.k12.mi.us::78dcbf29-9606-4570-b0cb-97633e42e4fb" providerId="AD" clId="Web-{1FF54454-520C-4FCB-FF0C-262E6305B553}" dt="2022-10-31T11:47:21.765" v="15" actId="1076"/>
        <pc:sldMkLst>
          <pc:docMk/>
          <pc:sldMk cId="1371290840" sldId="266"/>
        </pc:sldMkLst>
        <pc:spChg chg="add del mod">
          <ac:chgData name="Amore, Olivia" userId="S::1760003166@cvs.k12.mi.us::78dcbf29-9606-4570-b0cb-97633e42e4fb" providerId="AD" clId="Web-{1FF54454-520C-4FCB-FF0C-262E6305B553}" dt="2022-10-31T11:47:15.749" v="12"/>
          <ac:spMkLst>
            <pc:docMk/>
            <pc:sldMk cId="1371290840" sldId="266"/>
            <ac:spMk id="5" creationId="{1A23A624-98A6-3665-6C5A-BA97394C3F31}"/>
          </ac:spMkLst>
        </pc:spChg>
        <pc:picChg chg="add mod">
          <ac:chgData name="Amore, Olivia" userId="S::1760003166@cvs.k12.mi.us::78dcbf29-9606-4570-b0cb-97633e42e4fb" providerId="AD" clId="Web-{1FF54454-520C-4FCB-FF0C-262E6305B553}" dt="2022-10-31T11:47:21.765" v="15" actId="1076"/>
          <ac:picMkLst>
            <pc:docMk/>
            <pc:sldMk cId="1371290840" sldId="266"/>
            <ac:picMk id="3" creationId="{892C8A59-60D2-A662-2A04-608395033066}"/>
          </ac:picMkLst>
        </pc:picChg>
      </pc:sldChg>
    </pc:docChg>
  </pc:docChgLst>
  <pc:docChgLst>
    <pc:chgData name="Amore, Olivia" userId="S::1760003166@cvs.k12.mi.us::78dcbf29-9606-4570-b0cb-97633e42e4fb" providerId="AD" clId="Web-{9A360751-0500-4BED-B337-9E8B4328AB4F}"/>
    <pc:docChg chg="modSld">
      <pc:chgData name="Amore, Olivia" userId="S::1760003166@cvs.k12.mi.us::78dcbf29-9606-4570-b0cb-97633e42e4fb" providerId="AD" clId="Web-{9A360751-0500-4BED-B337-9E8B4328AB4F}" dt="2022-10-30T20:47:10.912" v="613" actId="20577"/>
      <pc:docMkLst>
        <pc:docMk/>
      </pc:docMkLst>
      <pc:sldChg chg="addSp delSp modSp mod modClrScheme chgLayout">
        <pc:chgData name="Amore, Olivia" userId="S::1760003166@cvs.k12.mi.us::78dcbf29-9606-4570-b0cb-97633e42e4fb" providerId="AD" clId="Web-{9A360751-0500-4BED-B337-9E8B4328AB4F}" dt="2022-10-30T20:22:11.064" v="176" actId="20577"/>
        <pc:sldMkLst>
          <pc:docMk/>
          <pc:sldMk cId="1371290840" sldId="266"/>
        </pc:sldMkLst>
        <pc:spChg chg="mod ord">
          <ac:chgData name="Amore, Olivia" userId="S::1760003166@cvs.k12.mi.us::78dcbf29-9606-4570-b0cb-97633e42e4fb" providerId="AD" clId="Web-{9A360751-0500-4BED-B337-9E8B4328AB4F}" dt="2022-10-30T20:15:22.892" v="75" actId="14100"/>
          <ac:spMkLst>
            <pc:docMk/>
            <pc:sldMk cId="1371290840" sldId="266"/>
            <ac:spMk id="2" creationId="{B08E5BB7-2B31-4CAA-8095-42E7109A6451}"/>
          </ac:spMkLst>
        </pc:spChg>
        <pc:spChg chg="del mod ord">
          <ac:chgData name="Amore, Olivia" userId="S::1760003166@cvs.k12.mi.us::78dcbf29-9606-4570-b0cb-97633e42e4fb" providerId="AD" clId="Web-{9A360751-0500-4BED-B337-9E8B4328AB4F}" dt="2022-10-30T20:18:25.993" v="119"/>
          <ac:spMkLst>
            <pc:docMk/>
            <pc:sldMk cId="1371290840" sldId="266"/>
            <ac:spMk id="3" creationId="{765C4148-22DF-49DF-A452-D2D56D19A4FB}"/>
          </ac:spMkLst>
        </pc:spChg>
        <pc:spChg chg="add mod ord">
          <ac:chgData name="Amore, Olivia" userId="S::1760003166@cvs.k12.mi.us::78dcbf29-9606-4570-b0cb-97633e42e4fb" providerId="AD" clId="Web-{9A360751-0500-4BED-B337-9E8B4328AB4F}" dt="2022-10-30T20:21:22.937" v="167" actId="20577"/>
          <ac:spMkLst>
            <pc:docMk/>
            <pc:sldMk cId="1371290840" sldId="266"/>
            <ac:spMk id="4" creationId="{5030B83D-69A8-5C90-E5F4-94E3E0DA4A94}"/>
          </ac:spMkLst>
        </pc:spChg>
        <pc:spChg chg="mod">
          <ac:chgData name="Amore, Olivia" userId="S::1760003166@cvs.k12.mi.us::78dcbf29-9606-4570-b0cb-97633e42e4fb" providerId="AD" clId="Web-{9A360751-0500-4BED-B337-9E8B4328AB4F}" dt="2022-10-30T20:19:53.762" v="135" actId="1076"/>
          <ac:spMkLst>
            <pc:docMk/>
            <pc:sldMk cId="1371290840" sldId="266"/>
            <ac:spMk id="7" creationId="{80A07D00-005E-48B4-B56A-B9877DFFC879}"/>
          </ac:spMkLst>
        </pc:spChg>
        <pc:spChg chg="add del mod">
          <ac:chgData name="Amore, Olivia" userId="S::1760003166@cvs.k12.mi.us::78dcbf29-9606-4570-b0cb-97633e42e4fb" providerId="AD" clId="Web-{9A360751-0500-4BED-B337-9E8B4328AB4F}" dt="2022-10-30T20:18:41.213" v="121"/>
          <ac:spMkLst>
            <pc:docMk/>
            <pc:sldMk cId="1371290840" sldId="266"/>
            <ac:spMk id="9" creationId="{9B69003A-0B34-B735-6097-99EF7AD12ED7}"/>
          </ac:spMkLst>
        </pc:spChg>
        <pc:spChg chg="add mod">
          <ac:chgData name="Amore, Olivia" userId="S::1760003166@cvs.k12.mi.us::78dcbf29-9606-4570-b0cb-97633e42e4fb" providerId="AD" clId="Web-{9A360751-0500-4BED-B337-9E8B4328AB4F}" dt="2022-10-30T20:22:11.064" v="176" actId="20577"/>
          <ac:spMkLst>
            <pc:docMk/>
            <pc:sldMk cId="1371290840" sldId="266"/>
            <ac:spMk id="10" creationId="{74B01A4A-9FED-EA3C-A876-F5E319896DCE}"/>
          </ac:spMkLst>
        </pc:spChg>
      </pc:sldChg>
      <pc:sldChg chg="addSp delSp modSp">
        <pc:chgData name="Amore, Olivia" userId="S::1760003166@cvs.k12.mi.us::78dcbf29-9606-4570-b0cb-97633e42e4fb" providerId="AD" clId="Web-{9A360751-0500-4BED-B337-9E8B4328AB4F}" dt="2022-10-30T20:35:48.209" v="337" actId="1076"/>
        <pc:sldMkLst>
          <pc:docMk/>
          <pc:sldMk cId="3464563280" sldId="267"/>
        </pc:sldMkLst>
        <pc:spChg chg="mod">
          <ac:chgData name="Amore, Olivia" userId="S::1760003166@cvs.k12.mi.us::78dcbf29-9606-4570-b0cb-97633e42e4fb" providerId="AD" clId="Web-{9A360751-0500-4BED-B337-9E8B4328AB4F}" dt="2022-10-30T20:35:39.756" v="336" actId="20577"/>
          <ac:spMkLst>
            <pc:docMk/>
            <pc:sldMk cId="3464563280" sldId="267"/>
            <ac:spMk id="3" creationId="{702662D1-5410-46C8-A5B3-958B323A50BF}"/>
          </ac:spMkLst>
        </pc:spChg>
        <pc:spChg chg="add mod">
          <ac:chgData name="Amore, Olivia" userId="S::1760003166@cvs.k12.mi.us::78dcbf29-9606-4570-b0cb-97633e42e4fb" providerId="AD" clId="Web-{9A360751-0500-4BED-B337-9E8B4328AB4F}" dt="2022-10-30T20:35:48.209" v="337" actId="1076"/>
          <ac:spMkLst>
            <pc:docMk/>
            <pc:sldMk cId="3464563280" sldId="267"/>
            <ac:spMk id="11" creationId="{26F9AE7C-E998-FEB2-B324-91B4DB89922D}"/>
          </ac:spMkLst>
        </pc:spChg>
        <pc:picChg chg="add del mod">
          <ac:chgData name="Amore, Olivia" userId="S::1760003166@cvs.k12.mi.us::78dcbf29-9606-4570-b0cb-97633e42e4fb" providerId="AD" clId="Web-{9A360751-0500-4BED-B337-9E8B4328AB4F}" dt="2022-10-30T20:32:09.420" v="263"/>
          <ac:picMkLst>
            <pc:docMk/>
            <pc:sldMk cId="3464563280" sldId="267"/>
            <ac:picMk id="6" creationId="{613F8030-D13E-352C-417B-3C33B1C16EA3}"/>
          </ac:picMkLst>
        </pc:picChg>
        <pc:picChg chg="add del mod">
          <ac:chgData name="Amore, Olivia" userId="S::1760003166@cvs.k12.mi.us::78dcbf29-9606-4570-b0cb-97633e42e4fb" providerId="AD" clId="Web-{9A360751-0500-4BED-B337-9E8B4328AB4F}" dt="2022-10-30T20:32:07.998" v="262"/>
          <ac:picMkLst>
            <pc:docMk/>
            <pc:sldMk cId="3464563280" sldId="267"/>
            <ac:picMk id="7" creationId="{E753234B-DAE0-8E5F-E429-F9D7CCDC615F}"/>
          </ac:picMkLst>
        </pc:picChg>
        <pc:picChg chg="add mod">
          <ac:chgData name="Amore, Olivia" userId="S::1760003166@cvs.k12.mi.us::78dcbf29-9606-4570-b0cb-97633e42e4fb" providerId="AD" clId="Web-{9A360751-0500-4BED-B337-9E8B4328AB4F}" dt="2022-10-30T20:33:11.547" v="271" actId="1076"/>
          <ac:picMkLst>
            <pc:docMk/>
            <pc:sldMk cId="3464563280" sldId="267"/>
            <ac:picMk id="9" creationId="{4DD88FCD-E523-2363-6723-D7F40CBD8F63}"/>
          </ac:picMkLst>
        </pc:picChg>
        <pc:picChg chg="add mod">
          <ac:chgData name="Amore, Olivia" userId="S::1760003166@cvs.k12.mi.us::78dcbf29-9606-4570-b0cb-97633e42e4fb" providerId="AD" clId="Web-{9A360751-0500-4BED-B337-9E8B4328AB4F}" dt="2022-10-30T20:33:16.235" v="273" actId="1076"/>
          <ac:picMkLst>
            <pc:docMk/>
            <pc:sldMk cId="3464563280" sldId="267"/>
            <ac:picMk id="10" creationId="{E6ACBECE-9DA1-A482-A731-E783417CB9DE}"/>
          </ac:picMkLst>
        </pc:picChg>
      </pc:sldChg>
      <pc:sldChg chg="modSp">
        <pc:chgData name="Amore, Olivia" userId="S::1760003166@cvs.k12.mi.us::78dcbf29-9606-4570-b0cb-97633e42e4fb" providerId="AD" clId="Web-{9A360751-0500-4BED-B337-9E8B4328AB4F}" dt="2022-10-30T20:44:56.027" v="610" actId="20577"/>
        <pc:sldMkLst>
          <pc:docMk/>
          <pc:sldMk cId="1143659819" sldId="272"/>
        </pc:sldMkLst>
        <pc:spChg chg="mod">
          <ac:chgData name="Amore, Olivia" userId="S::1760003166@cvs.k12.mi.us::78dcbf29-9606-4570-b0cb-97633e42e4fb" providerId="AD" clId="Web-{9A360751-0500-4BED-B337-9E8B4328AB4F}" dt="2022-10-30T20:44:56.027" v="610" actId="20577"/>
          <ac:spMkLst>
            <pc:docMk/>
            <pc:sldMk cId="1143659819" sldId="272"/>
            <ac:spMk id="3" creationId="{702662D1-5410-46C8-A5B3-958B323A50BF}"/>
          </ac:spMkLst>
        </pc:spChg>
      </pc:sldChg>
      <pc:sldChg chg="modSp">
        <pc:chgData name="Amore, Olivia" userId="S::1760003166@cvs.k12.mi.us::78dcbf29-9606-4570-b0cb-97633e42e4fb" providerId="AD" clId="Web-{9A360751-0500-4BED-B337-9E8B4328AB4F}" dt="2022-10-30T20:47:10.912" v="613" actId="20577"/>
        <pc:sldMkLst>
          <pc:docMk/>
          <pc:sldMk cId="3225510134" sldId="275"/>
        </pc:sldMkLst>
        <pc:spChg chg="mod">
          <ac:chgData name="Amore, Olivia" userId="S::1760003166@cvs.k12.mi.us::78dcbf29-9606-4570-b0cb-97633e42e4fb" providerId="AD" clId="Web-{9A360751-0500-4BED-B337-9E8B4328AB4F}" dt="2022-10-30T20:47:10.912" v="613" actId="20577"/>
          <ac:spMkLst>
            <pc:docMk/>
            <pc:sldMk cId="3225510134" sldId="275"/>
            <ac:spMk id="5" creationId="{D6472853-5AD6-A412-BF71-6B344F09A414}"/>
          </ac:spMkLst>
        </pc:spChg>
      </pc:sldChg>
    </pc:docChg>
  </pc:docChgLst>
  <pc:docChgLst>
    <pc:chgData name="Davis, Lori" userId="S::ldavis@cvs.k12.mi.us::eda5fb47-4843-4bf8-87bc-26744fa5611b" providerId="AD" clId="Web-{C119EC64-3ADE-3018-3894-CE2656C01448}"/>
    <pc:docChg chg="modSld">
      <pc:chgData name="Davis, Lori" userId="S::ldavis@cvs.k12.mi.us::eda5fb47-4843-4bf8-87bc-26744fa5611b" providerId="AD" clId="Web-{C119EC64-3ADE-3018-3894-CE2656C01448}" dt="2022-11-01T18:01:07.105" v="90" actId="20577"/>
      <pc:docMkLst>
        <pc:docMk/>
      </pc:docMkLst>
      <pc:sldChg chg="modSp">
        <pc:chgData name="Davis, Lori" userId="S::ldavis@cvs.k12.mi.us::eda5fb47-4843-4bf8-87bc-26744fa5611b" providerId="AD" clId="Web-{C119EC64-3ADE-3018-3894-CE2656C01448}" dt="2022-11-01T18:00:01.025" v="66" actId="20577"/>
        <pc:sldMkLst>
          <pc:docMk/>
          <pc:sldMk cId="1371290840" sldId="266"/>
        </pc:sldMkLst>
        <pc:spChg chg="mod">
          <ac:chgData name="Davis, Lori" userId="S::ldavis@cvs.k12.mi.us::eda5fb47-4843-4bf8-87bc-26744fa5611b" providerId="AD" clId="Web-{C119EC64-3ADE-3018-3894-CE2656C01448}" dt="2022-11-01T18:00:01.025" v="66" actId="20577"/>
          <ac:spMkLst>
            <pc:docMk/>
            <pc:sldMk cId="1371290840" sldId="266"/>
            <ac:spMk id="10" creationId="{74B01A4A-9FED-EA3C-A876-F5E319896DCE}"/>
          </ac:spMkLst>
        </pc:spChg>
      </pc:sldChg>
      <pc:sldChg chg="modSp">
        <pc:chgData name="Davis, Lori" userId="S::ldavis@cvs.k12.mi.us::eda5fb47-4843-4bf8-87bc-26744fa5611b" providerId="AD" clId="Web-{C119EC64-3ADE-3018-3894-CE2656C01448}" dt="2022-11-01T18:01:07.105" v="90" actId="20577"/>
        <pc:sldMkLst>
          <pc:docMk/>
          <pc:sldMk cId="3225510134" sldId="275"/>
        </pc:sldMkLst>
        <pc:spChg chg="mod">
          <ac:chgData name="Davis, Lori" userId="S::ldavis@cvs.k12.mi.us::eda5fb47-4843-4bf8-87bc-26744fa5611b" providerId="AD" clId="Web-{C119EC64-3ADE-3018-3894-CE2656C01448}" dt="2022-11-01T18:00:57.448" v="88" actId="14100"/>
          <ac:spMkLst>
            <pc:docMk/>
            <pc:sldMk cId="3225510134" sldId="275"/>
            <ac:spMk id="5" creationId="{D6472853-5AD6-A412-BF71-6B344F09A414}"/>
          </ac:spMkLst>
        </pc:spChg>
        <pc:spChg chg="mod">
          <ac:chgData name="Davis, Lori" userId="S::ldavis@cvs.k12.mi.us::eda5fb47-4843-4bf8-87bc-26744fa5611b" providerId="AD" clId="Web-{C119EC64-3ADE-3018-3894-CE2656C01448}" dt="2022-11-01T18:01:07.105" v="90" actId="20577"/>
          <ac:spMkLst>
            <pc:docMk/>
            <pc:sldMk cId="3225510134" sldId="275"/>
            <ac:spMk id="7" creationId="{87D01DDD-B6F3-82B5-5321-88AAABAA1B32}"/>
          </ac:spMkLst>
        </pc:spChg>
        <pc:picChg chg="mod">
          <ac:chgData name="Davis, Lori" userId="S::ldavis@cvs.k12.mi.us::eda5fb47-4843-4bf8-87bc-26744fa5611b" providerId="AD" clId="Web-{C119EC64-3ADE-3018-3894-CE2656C01448}" dt="2022-11-01T18:00:51.151" v="87" actId="1076"/>
          <ac:picMkLst>
            <pc:docMk/>
            <pc:sldMk cId="3225510134" sldId="275"/>
            <ac:picMk id="10" creationId="{2FE5FB68-307D-4E4D-42D3-42FC85339FD9}"/>
          </ac:picMkLst>
        </pc:picChg>
      </pc:sldChg>
    </pc:docChg>
  </pc:docChgLst>
  <pc:docChgLst>
    <pc:chgData name="Koneval, McKenna" userId="689ee933-f984-4137-a0d2-221618aca614" providerId="ADAL" clId="{F49DCBC6-E2F7-493B-A089-25D35CC18E50}"/>
    <pc:docChg chg="undo redo custSel addSld delSld modSld sldOrd modMainMaster">
      <pc:chgData name="Koneval, McKenna" userId="689ee933-f984-4137-a0d2-221618aca614" providerId="ADAL" clId="{F49DCBC6-E2F7-493B-A089-25D35CC18E50}" dt="2023-03-21T13:00:01.118" v="2737" actId="20577"/>
      <pc:docMkLst>
        <pc:docMk/>
      </pc:docMkLst>
      <pc:sldChg chg="modSp mod">
        <pc:chgData name="Koneval, McKenna" userId="689ee933-f984-4137-a0d2-221618aca614" providerId="ADAL" clId="{F49DCBC6-E2F7-493B-A089-25D35CC18E50}" dt="2023-03-21T12:28:19.538" v="2733" actId="27636"/>
        <pc:sldMkLst>
          <pc:docMk/>
          <pc:sldMk cId="2589013222" sldId="261"/>
        </pc:sldMkLst>
        <pc:spChg chg="mod">
          <ac:chgData name="Koneval, McKenna" userId="689ee933-f984-4137-a0d2-221618aca614" providerId="ADAL" clId="{F49DCBC6-E2F7-493B-A089-25D35CC18E50}" dt="2023-01-03T02:33:54.242" v="2703" actId="1076"/>
          <ac:spMkLst>
            <pc:docMk/>
            <pc:sldMk cId="2589013222" sldId="261"/>
            <ac:spMk id="2" creationId="{28294D23-3CA8-4D1D-ADC5-C0B5ED786ADD}"/>
          </ac:spMkLst>
        </pc:spChg>
        <pc:spChg chg="mod">
          <ac:chgData name="Koneval, McKenna" userId="689ee933-f984-4137-a0d2-221618aca614" providerId="ADAL" clId="{F49DCBC6-E2F7-493B-A089-25D35CC18E50}" dt="2023-03-21T12:28:19.538" v="2733" actId="27636"/>
          <ac:spMkLst>
            <pc:docMk/>
            <pc:sldMk cId="2589013222" sldId="261"/>
            <ac:spMk id="3" creationId="{8213AA81-94C9-46A9-BAF4-F1287DCF6017}"/>
          </ac:spMkLst>
        </pc:spChg>
        <pc:spChg chg="mod">
          <ac:chgData name="Koneval, McKenna" userId="689ee933-f984-4137-a0d2-221618aca614" providerId="ADAL" clId="{F49DCBC6-E2F7-493B-A089-25D35CC18E50}" dt="2023-01-03T01:40:44.392" v="68" actId="207"/>
          <ac:spMkLst>
            <pc:docMk/>
            <pc:sldMk cId="2589013222" sldId="261"/>
            <ac:spMk id="5" creationId="{E86187D9-8A44-49A5-BE57-4258276BBD80}"/>
          </ac:spMkLst>
        </pc:spChg>
        <pc:spChg chg="mod">
          <ac:chgData name="Koneval, McKenna" userId="689ee933-f984-4137-a0d2-221618aca614" providerId="ADAL" clId="{F49DCBC6-E2F7-493B-A089-25D35CC18E50}" dt="2023-01-03T01:40:47.838" v="69" actId="207"/>
          <ac:spMkLst>
            <pc:docMk/>
            <pc:sldMk cId="2589013222" sldId="261"/>
            <ac:spMk id="6" creationId="{73582EAE-0D04-4529-A32F-2DCCB2A57F98}"/>
          </ac:spMkLst>
        </pc:spChg>
        <pc:spChg chg="mod">
          <ac:chgData name="Koneval, McKenna" userId="689ee933-f984-4137-a0d2-221618aca614" providerId="ADAL" clId="{F49DCBC6-E2F7-493B-A089-25D35CC18E50}" dt="2023-01-03T02:22:56.972" v="2352" actId="20577"/>
          <ac:spMkLst>
            <pc:docMk/>
            <pc:sldMk cId="2589013222" sldId="261"/>
            <ac:spMk id="7" creationId="{A8A8ED99-FF38-4458-A454-32534D271DA3}"/>
          </ac:spMkLst>
        </pc:spChg>
      </pc:sldChg>
      <pc:sldChg chg="modSp mod">
        <pc:chgData name="Koneval, McKenna" userId="689ee933-f984-4137-a0d2-221618aca614" providerId="ADAL" clId="{F49DCBC6-E2F7-493B-A089-25D35CC18E50}" dt="2023-01-03T02:22:52.567" v="2349" actId="20577"/>
        <pc:sldMkLst>
          <pc:docMk/>
          <pc:sldMk cId="3404018114" sldId="262"/>
        </pc:sldMkLst>
        <pc:spChg chg="mod">
          <ac:chgData name="Koneval, McKenna" userId="689ee933-f984-4137-a0d2-221618aca614" providerId="ADAL" clId="{F49DCBC6-E2F7-493B-A089-25D35CC18E50}" dt="2023-01-03T01:40:58.474" v="71" actId="207"/>
          <ac:spMkLst>
            <pc:docMk/>
            <pc:sldMk cId="3404018114" sldId="262"/>
            <ac:spMk id="5" creationId="{E572D140-2930-43B2-8041-4860B2A410F1}"/>
          </ac:spMkLst>
        </pc:spChg>
        <pc:spChg chg="mod">
          <ac:chgData name="Koneval, McKenna" userId="689ee933-f984-4137-a0d2-221618aca614" providerId="ADAL" clId="{F49DCBC6-E2F7-493B-A089-25D35CC18E50}" dt="2023-01-03T01:40:54.543" v="70" actId="207"/>
          <ac:spMkLst>
            <pc:docMk/>
            <pc:sldMk cId="3404018114" sldId="262"/>
            <ac:spMk id="6" creationId="{B2A5BBC1-80C0-4D02-A509-E182522A8175}"/>
          </ac:spMkLst>
        </pc:spChg>
        <pc:spChg chg="mod">
          <ac:chgData name="Koneval, McKenna" userId="689ee933-f984-4137-a0d2-221618aca614" providerId="ADAL" clId="{F49DCBC6-E2F7-493B-A089-25D35CC18E50}" dt="2023-01-03T01:41:00.680" v="72" actId="207"/>
          <ac:spMkLst>
            <pc:docMk/>
            <pc:sldMk cId="3404018114" sldId="262"/>
            <ac:spMk id="7" creationId="{BB9CBB0F-862E-4FB2-A959-DB1FA1BB3713}"/>
          </ac:spMkLst>
        </pc:spChg>
        <pc:spChg chg="mod">
          <ac:chgData name="Koneval, McKenna" userId="689ee933-f984-4137-a0d2-221618aca614" providerId="ADAL" clId="{F49DCBC6-E2F7-493B-A089-25D35CC18E50}" dt="2023-01-03T02:22:52.567" v="2349" actId="20577"/>
          <ac:spMkLst>
            <pc:docMk/>
            <pc:sldMk cId="3404018114" sldId="262"/>
            <ac:spMk id="8" creationId="{2F99A5CE-F691-4289-A05B-C0509F655D18}"/>
          </ac:spMkLst>
        </pc:spChg>
      </pc:sldChg>
      <pc:sldChg chg="modSp mod">
        <pc:chgData name="Koneval, McKenna" userId="689ee933-f984-4137-a0d2-221618aca614" providerId="ADAL" clId="{F49DCBC6-E2F7-493B-A089-25D35CC18E50}" dt="2023-01-03T02:07:11.228" v="1302" actId="20577"/>
        <pc:sldMkLst>
          <pc:docMk/>
          <pc:sldMk cId="1220853965" sldId="265"/>
        </pc:sldMkLst>
        <pc:spChg chg="mod">
          <ac:chgData name="Koneval, McKenna" userId="689ee933-f984-4137-a0d2-221618aca614" providerId="ADAL" clId="{F49DCBC6-E2F7-493B-A089-25D35CC18E50}" dt="2023-01-03T01:53:23.196" v="466" actId="20577"/>
          <ac:spMkLst>
            <pc:docMk/>
            <pc:sldMk cId="1220853965" sldId="265"/>
            <ac:spMk id="4" creationId="{8A4D0DBE-238A-479E-BE9C-BCC0F5BA8746}"/>
          </ac:spMkLst>
        </pc:spChg>
        <pc:spChg chg="mod">
          <ac:chgData name="Koneval, McKenna" userId="689ee933-f984-4137-a0d2-221618aca614" providerId="ADAL" clId="{F49DCBC6-E2F7-493B-A089-25D35CC18E50}" dt="2023-01-03T01:41:16.958" v="76" actId="207"/>
          <ac:spMkLst>
            <pc:docMk/>
            <pc:sldMk cId="1220853965" sldId="265"/>
            <ac:spMk id="5" creationId="{EDDECAD2-FADD-4407-B541-3E9FFBFCDD79}"/>
          </ac:spMkLst>
        </pc:spChg>
        <pc:spChg chg="mod">
          <ac:chgData name="Koneval, McKenna" userId="689ee933-f984-4137-a0d2-221618aca614" providerId="ADAL" clId="{F49DCBC6-E2F7-493B-A089-25D35CC18E50}" dt="2023-01-03T01:41:06.714" v="73" actId="207"/>
          <ac:spMkLst>
            <pc:docMk/>
            <pc:sldMk cId="1220853965" sldId="265"/>
            <ac:spMk id="6" creationId="{0CBBFCB9-DEBE-45B5-9069-CBD0EEC6D255}"/>
          </ac:spMkLst>
        </pc:spChg>
        <pc:spChg chg="mod">
          <ac:chgData name="Koneval, McKenna" userId="689ee933-f984-4137-a0d2-221618aca614" providerId="ADAL" clId="{F49DCBC6-E2F7-493B-A089-25D35CC18E50}" dt="2023-01-03T01:41:10.561" v="74" actId="207"/>
          <ac:spMkLst>
            <pc:docMk/>
            <pc:sldMk cId="1220853965" sldId="265"/>
            <ac:spMk id="7" creationId="{6C113D53-8836-4A04-A10C-E425E1727183}"/>
          </ac:spMkLst>
        </pc:spChg>
        <pc:spChg chg="mod">
          <ac:chgData name="Koneval, McKenna" userId="689ee933-f984-4137-a0d2-221618aca614" providerId="ADAL" clId="{F49DCBC6-E2F7-493B-A089-25D35CC18E50}" dt="2023-01-03T01:46:17" v="215" actId="1076"/>
          <ac:spMkLst>
            <pc:docMk/>
            <pc:sldMk cId="1220853965" sldId="265"/>
            <ac:spMk id="8" creationId="{F167E427-C9A6-4CAA-8353-AE86A8383FAA}"/>
          </ac:spMkLst>
        </pc:spChg>
        <pc:spChg chg="mod">
          <ac:chgData name="Koneval, McKenna" userId="689ee933-f984-4137-a0d2-221618aca614" providerId="ADAL" clId="{F49DCBC6-E2F7-493B-A089-25D35CC18E50}" dt="2023-01-03T02:07:11.228" v="1302" actId="20577"/>
          <ac:spMkLst>
            <pc:docMk/>
            <pc:sldMk cId="1220853965" sldId="265"/>
            <ac:spMk id="10" creationId="{E1ADA3B5-BD49-48CC-A2CE-3E5A1DBE241D}"/>
          </ac:spMkLst>
        </pc:spChg>
      </pc:sldChg>
      <pc:sldChg chg="modSp mod">
        <pc:chgData name="Koneval, McKenna" userId="689ee933-f984-4137-a0d2-221618aca614" providerId="ADAL" clId="{F49DCBC6-E2F7-493B-A089-25D35CC18E50}" dt="2023-01-03T02:22:26.492" v="2344" actId="1076"/>
        <pc:sldMkLst>
          <pc:docMk/>
          <pc:sldMk cId="1371290840" sldId="266"/>
        </pc:sldMkLst>
        <pc:spChg chg="mod">
          <ac:chgData name="Koneval, McKenna" userId="689ee933-f984-4137-a0d2-221618aca614" providerId="ADAL" clId="{F49DCBC6-E2F7-493B-A089-25D35CC18E50}" dt="2023-01-03T02:22:15.356" v="2341" actId="1076"/>
          <ac:spMkLst>
            <pc:docMk/>
            <pc:sldMk cId="1371290840" sldId="266"/>
            <ac:spMk id="2" creationId="{B08E5BB7-2B31-4CAA-8095-42E7109A6451}"/>
          </ac:spMkLst>
        </pc:spChg>
        <pc:spChg chg="mod">
          <ac:chgData name="Koneval, McKenna" userId="689ee933-f984-4137-a0d2-221618aca614" providerId="ADAL" clId="{F49DCBC6-E2F7-493B-A089-25D35CC18E50}" dt="2023-01-03T01:51:02.463" v="378" actId="1076"/>
          <ac:spMkLst>
            <pc:docMk/>
            <pc:sldMk cId="1371290840" sldId="266"/>
            <ac:spMk id="4" creationId="{5030B83D-69A8-5C90-E5F4-94E3E0DA4A94}"/>
          </ac:spMkLst>
        </pc:spChg>
        <pc:spChg chg="mod">
          <ac:chgData name="Koneval, McKenna" userId="689ee933-f984-4137-a0d2-221618aca614" providerId="ADAL" clId="{F49DCBC6-E2F7-493B-A089-25D35CC18E50}" dt="2023-01-03T02:22:11.190" v="2340" actId="1076"/>
          <ac:spMkLst>
            <pc:docMk/>
            <pc:sldMk cId="1371290840" sldId="266"/>
            <ac:spMk id="6" creationId="{54783A5E-638C-4B1F-9912-F22A64B5C7EE}"/>
          </ac:spMkLst>
        </pc:spChg>
        <pc:spChg chg="mod">
          <ac:chgData name="Koneval, McKenna" userId="689ee933-f984-4137-a0d2-221618aca614" providerId="ADAL" clId="{F49DCBC6-E2F7-493B-A089-25D35CC18E50}" dt="2023-01-03T02:22:26.492" v="2344" actId="1076"/>
          <ac:spMkLst>
            <pc:docMk/>
            <pc:sldMk cId="1371290840" sldId="266"/>
            <ac:spMk id="7" creationId="{80A07D00-005E-48B4-B56A-B9877DFFC879}"/>
          </ac:spMkLst>
        </pc:spChg>
        <pc:spChg chg="mod">
          <ac:chgData name="Koneval, McKenna" userId="689ee933-f984-4137-a0d2-221618aca614" providerId="ADAL" clId="{F49DCBC6-E2F7-493B-A089-25D35CC18E50}" dt="2023-01-03T01:51:18.181" v="394" actId="20577"/>
          <ac:spMkLst>
            <pc:docMk/>
            <pc:sldMk cId="1371290840" sldId="266"/>
            <ac:spMk id="8" creationId="{3EA972EF-19F1-43BD-9A9F-09E189C701B4}"/>
          </ac:spMkLst>
        </pc:spChg>
      </pc:sldChg>
      <pc:sldChg chg="addSp delSp modSp mod">
        <pc:chgData name="Koneval, McKenna" userId="689ee933-f984-4137-a0d2-221618aca614" providerId="ADAL" clId="{F49DCBC6-E2F7-493B-A089-25D35CC18E50}" dt="2023-01-03T02:05:50.272" v="1191" actId="20577"/>
        <pc:sldMkLst>
          <pc:docMk/>
          <pc:sldMk cId="3464563280" sldId="267"/>
        </pc:sldMkLst>
        <pc:spChg chg="mod">
          <ac:chgData name="Koneval, McKenna" userId="689ee933-f984-4137-a0d2-221618aca614" providerId="ADAL" clId="{F49DCBC6-E2F7-493B-A089-25D35CC18E50}" dt="2023-01-03T01:52:15.935" v="419" actId="20577"/>
          <ac:spMkLst>
            <pc:docMk/>
            <pc:sldMk cId="3464563280" sldId="267"/>
            <ac:spMk id="2" creationId="{B34CEABB-C58D-454D-8486-7C4700CE6497}"/>
          </ac:spMkLst>
        </pc:spChg>
        <pc:spChg chg="mod">
          <ac:chgData name="Koneval, McKenna" userId="689ee933-f984-4137-a0d2-221618aca614" providerId="ADAL" clId="{F49DCBC6-E2F7-493B-A089-25D35CC18E50}" dt="2023-01-03T02:05:50.272" v="1191" actId="20577"/>
          <ac:spMkLst>
            <pc:docMk/>
            <pc:sldMk cId="3464563280" sldId="267"/>
            <ac:spMk id="3" creationId="{702662D1-5410-46C8-A5B3-958B323A50BF}"/>
          </ac:spMkLst>
        </pc:spChg>
        <pc:spChg chg="mod">
          <ac:chgData name="Koneval, McKenna" userId="689ee933-f984-4137-a0d2-221618aca614" providerId="ADAL" clId="{F49DCBC6-E2F7-493B-A089-25D35CC18E50}" dt="2023-01-03T01:52:29.819" v="420" actId="14100"/>
          <ac:spMkLst>
            <pc:docMk/>
            <pc:sldMk cId="3464563280" sldId="267"/>
            <ac:spMk id="4" creationId="{F11D53A0-ECC7-4E36-90CB-87E9DBD48337}"/>
          </ac:spMkLst>
        </pc:spChg>
        <pc:spChg chg="mod">
          <ac:chgData name="Koneval, McKenna" userId="689ee933-f984-4137-a0d2-221618aca614" providerId="ADAL" clId="{F49DCBC6-E2F7-493B-A089-25D35CC18E50}" dt="2023-01-03T01:41:45.998" v="82" actId="207"/>
          <ac:spMkLst>
            <pc:docMk/>
            <pc:sldMk cId="3464563280" sldId="267"/>
            <ac:spMk id="5" creationId="{18E8225A-8B68-4FE5-84F1-A6F27794F802}"/>
          </ac:spMkLst>
        </pc:spChg>
        <pc:spChg chg="mod">
          <ac:chgData name="Koneval, McKenna" userId="689ee933-f984-4137-a0d2-221618aca614" providerId="ADAL" clId="{F49DCBC6-E2F7-493B-A089-25D35CC18E50}" dt="2023-01-03T02:00:49.350" v="641" actId="1076"/>
          <ac:spMkLst>
            <pc:docMk/>
            <pc:sldMk cId="3464563280" sldId="267"/>
            <ac:spMk id="8" creationId="{5A580C65-CF9F-45A4-970D-FBEC6A5EA783}"/>
          </ac:spMkLst>
        </pc:spChg>
        <pc:spChg chg="add del mod">
          <ac:chgData name="Koneval, McKenna" userId="689ee933-f984-4137-a0d2-221618aca614" providerId="ADAL" clId="{F49DCBC6-E2F7-493B-A089-25D35CC18E50}" dt="2023-01-03T02:00:39.173" v="633" actId="1076"/>
          <ac:spMkLst>
            <pc:docMk/>
            <pc:sldMk cId="3464563280" sldId="267"/>
            <ac:spMk id="9" creationId="{72EAAE7C-D293-4692-977E-7D3862B3F9C5}"/>
          </ac:spMkLst>
        </pc:spChg>
        <pc:spChg chg="add mod">
          <ac:chgData name="Koneval, McKenna" userId="689ee933-f984-4137-a0d2-221618aca614" providerId="ADAL" clId="{F49DCBC6-E2F7-493B-A089-25D35CC18E50}" dt="2023-01-03T02:00:33.118" v="632" actId="14100"/>
          <ac:spMkLst>
            <pc:docMk/>
            <pc:sldMk cId="3464563280" sldId="267"/>
            <ac:spMk id="11" creationId="{E24BAC33-D87A-4220-AC39-70E5B7E5493F}"/>
          </ac:spMkLst>
        </pc:spChg>
        <pc:picChg chg="del">
          <ac:chgData name="Koneval, McKenna" userId="689ee933-f984-4137-a0d2-221618aca614" providerId="ADAL" clId="{F49DCBC6-E2F7-493B-A089-25D35CC18E50}" dt="2023-01-03T01:52:33.169" v="421" actId="478"/>
          <ac:picMkLst>
            <pc:docMk/>
            <pc:sldMk cId="3464563280" sldId="267"/>
            <ac:picMk id="6" creationId="{951C044E-D07D-C121-D47F-E1924F65F698}"/>
          </ac:picMkLst>
        </pc:picChg>
        <pc:picChg chg="del">
          <ac:chgData name="Koneval, McKenna" userId="689ee933-f984-4137-a0d2-221618aca614" providerId="ADAL" clId="{F49DCBC6-E2F7-493B-A089-25D35CC18E50}" dt="2023-01-03T01:53:27.756" v="467" actId="478"/>
          <ac:picMkLst>
            <pc:docMk/>
            <pc:sldMk cId="3464563280" sldId="267"/>
            <ac:picMk id="7" creationId="{4284C180-3113-D087-B29C-23A4FF7C9431}"/>
          </ac:picMkLst>
        </pc:picChg>
        <pc:picChg chg="add mod">
          <ac:chgData name="Koneval, McKenna" userId="689ee933-f984-4137-a0d2-221618aca614" providerId="ADAL" clId="{F49DCBC6-E2F7-493B-A089-25D35CC18E50}" dt="2023-01-03T01:58:17.818" v="491" actId="1076"/>
          <ac:picMkLst>
            <pc:docMk/>
            <pc:sldMk cId="3464563280" sldId="267"/>
            <ac:picMk id="1026" creationId="{FC1C8062-C643-45F3-898F-32CA1C863C8D}"/>
          </ac:picMkLst>
        </pc:picChg>
        <pc:picChg chg="add mod">
          <ac:chgData name="Koneval, McKenna" userId="689ee933-f984-4137-a0d2-221618aca614" providerId="ADAL" clId="{F49DCBC6-E2F7-493B-A089-25D35CC18E50}" dt="2023-01-03T01:58:09.185" v="489" actId="1076"/>
          <ac:picMkLst>
            <pc:docMk/>
            <pc:sldMk cId="3464563280" sldId="267"/>
            <ac:picMk id="1028" creationId="{61AED2CA-13B5-483B-8AF8-6CBA14CCA15C}"/>
          </ac:picMkLst>
        </pc:picChg>
      </pc:sldChg>
      <pc:sldChg chg="modSp mod">
        <pc:chgData name="Koneval, McKenna" userId="689ee933-f984-4137-a0d2-221618aca614" providerId="ADAL" clId="{F49DCBC6-E2F7-493B-A089-25D35CC18E50}" dt="2023-01-03T02:24:08.873" v="2381" actId="20577"/>
        <pc:sldMkLst>
          <pc:docMk/>
          <pc:sldMk cId="4212779804" sldId="268"/>
        </pc:sldMkLst>
        <pc:spChg chg="mod">
          <ac:chgData name="Koneval, McKenna" userId="689ee933-f984-4137-a0d2-221618aca614" providerId="ADAL" clId="{F49DCBC6-E2F7-493B-A089-25D35CC18E50}" dt="2023-01-03T01:43:07.420" v="101" actId="207"/>
          <ac:spMkLst>
            <pc:docMk/>
            <pc:sldMk cId="4212779804" sldId="268"/>
            <ac:spMk id="2" creationId="{78C5B54C-29B4-4D4A-B4C5-FE16B70B9DE1}"/>
          </ac:spMkLst>
        </pc:spChg>
        <pc:spChg chg="mod">
          <ac:chgData name="Koneval, McKenna" userId="689ee933-f984-4137-a0d2-221618aca614" providerId="ADAL" clId="{F49DCBC6-E2F7-493B-A089-25D35CC18E50}" dt="2023-01-03T01:43:10.746" v="102" actId="207"/>
          <ac:spMkLst>
            <pc:docMk/>
            <pc:sldMk cId="4212779804" sldId="268"/>
            <ac:spMk id="7" creationId="{837ECDE7-438A-4CA0-9FE8-9AFD48096760}"/>
          </ac:spMkLst>
        </pc:spChg>
        <pc:spChg chg="mod">
          <ac:chgData name="Koneval, McKenna" userId="689ee933-f984-4137-a0d2-221618aca614" providerId="ADAL" clId="{F49DCBC6-E2F7-493B-A089-25D35CC18E50}" dt="2023-01-03T01:43:13.258" v="103" actId="207"/>
          <ac:spMkLst>
            <pc:docMk/>
            <pc:sldMk cId="4212779804" sldId="268"/>
            <ac:spMk id="8" creationId="{B99D1D9E-478A-4B9C-9ABF-8285EC63C9CC}"/>
          </ac:spMkLst>
        </pc:spChg>
        <pc:spChg chg="mod">
          <ac:chgData name="Koneval, McKenna" userId="689ee933-f984-4137-a0d2-221618aca614" providerId="ADAL" clId="{F49DCBC6-E2F7-493B-A089-25D35CC18E50}" dt="2023-01-03T01:43:16.795" v="104" actId="207"/>
          <ac:spMkLst>
            <pc:docMk/>
            <pc:sldMk cId="4212779804" sldId="268"/>
            <ac:spMk id="9" creationId="{E7750826-E8BE-4B58-9DEB-ED45DF8CC78A}"/>
          </ac:spMkLst>
        </pc:spChg>
        <pc:spChg chg="mod">
          <ac:chgData name="Koneval, McKenna" userId="689ee933-f984-4137-a0d2-221618aca614" providerId="ADAL" clId="{F49DCBC6-E2F7-493B-A089-25D35CC18E50}" dt="2023-01-03T01:43:37.329" v="106" actId="207"/>
          <ac:spMkLst>
            <pc:docMk/>
            <pc:sldMk cId="4212779804" sldId="268"/>
            <ac:spMk id="10" creationId="{CB83C09F-EF6D-42E4-81CC-B839B6603F4D}"/>
          </ac:spMkLst>
        </pc:spChg>
        <pc:spChg chg="mod">
          <ac:chgData name="Koneval, McKenna" userId="689ee933-f984-4137-a0d2-221618aca614" providerId="ADAL" clId="{F49DCBC6-E2F7-493B-A089-25D35CC18E50}" dt="2023-01-03T01:43:40.310" v="107" actId="207"/>
          <ac:spMkLst>
            <pc:docMk/>
            <pc:sldMk cId="4212779804" sldId="268"/>
            <ac:spMk id="11" creationId="{82A92ED9-0C3B-4FD7-8AF4-6F241C1C754D}"/>
          </ac:spMkLst>
        </pc:spChg>
        <pc:spChg chg="mod">
          <ac:chgData name="Koneval, McKenna" userId="689ee933-f984-4137-a0d2-221618aca614" providerId="ADAL" clId="{F49DCBC6-E2F7-493B-A089-25D35CC18E50}" dt="2023-01-03T01:43:19.893" v="105" actId="207"/>
          <ac:spMkLst>
            <pc:docMk/>
            <pc:sldMk cId="4212779804" sldId="268"/>
            <ac:spMk id="12" creationId="{7ACE7C6D-F579-49E9-967B-3379CE4850B5}"/>
          </ac:spMkLst>
        </pc:spChg>
        <pc:spChg chg="mod">
          <ac:chgData name="Koneval, McKenna" userId="689ee933-f984-4137-a0d2-221618aca614" providerId="ADAL" clId="{F49DCBC6-E2F7-493B-A089-25D35CC18E50}" dt="2023-01-03T02:24:08.873" v="2381" actId="20577"/>
          <ac:spMkLst>
            <pc:docMk/>
            <pc:sldMk cId="4212779804" sldId="268"/>
            <ac:spMk id="17" creationId="{07BD5B4E-674A-4E3F-90F9-119BB68AA8D0}"/>
          </ac:spMkLst>
        </pc:spChg>
      </pc:sldChg>
      <pc:sldChg chg="addSp delSp modSp mod ord">
        <pc:chgData name="Koneval, McKenna" userId="689ee933-f984-4137-a0d2-221618aca614" providerId="ADAL" clId="{F49DCBC6-E2F7-493B-A089-25D35CC18E50}" dt="2023-01-03T02:32:49.453" v="2701" actId="1076"/>
        <pc:sldMkLst>
          <pc:docMk/>
          <pc:sldMk cId="3691323753" sldId="269"/>
        </pc:sldMkLst>
        <pc:spChg chg="mod">
          <ac:chgData name="Koneval, McKenna" userId="689ee933-f984-4137-a0d2-221618aca614" providerId="ADAL" clId="{F49DCBC6-E2F7-493B-A089-25D35CC18E50}" dt="2023-01-03T02:30:08.393" v="2681" actId="255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Koneval, McKenna" userId="689ee933-f984-4137-a0d2-221618aca614" providerId="ADAL" clId="{F49DCBC6-E2F7-493B-A089-25D35CC18E50}" dt="2023-01-03T01:43:45.040" v="108" actId="207"/>
          <ac:spMkLst>
            <pc:docMk/>
            <pc:sldMk cId="3691323753" sldId="269"/>
            <ac:spMk id="5" creationId="{428BE106-23EB-453C-A59E-06BC789F3EBE}"/>
          </ac:spMkLst>
        </pc:spChg>
        <pc:spChg chg="mod">
          <ac:chgData name="Koneval, McKenna" userId="689ee933-f984-4137-a0d2-221618aca614" providerId="ADAL" clId="{F49DCBC6-E2F7-493B-A089-25D35CC18E50}" dt="2023-01-03T02:29:44.980" v="2670" actId="1076"/>
          <ac:spMkLst>
            <pc:docMk/>
            <pc:sldMk cId="3691323753" sldId="269"/>
            <ac:spMk id="6" creationId="{E43B4B44-8115-4C20-A0D6-329479A17DCE}"/>
          </ac:spMkLst>
        </pc:spChg>
        <pc:spChg chg="mod">
          <ac:chgData name="Koneval, McKenna" userId="689ee933-f984-4137-a0d2-221618aca614" providerId="ADAL" clId="{F49DCBC6-E2F7-493B-A089-25D35CC18E50}" dt="2023-01-03T02:30:42.665" v="2695" actId="5793"/>
          <ac:spMkLst>
            <pc:docMk/>
            <pc:sldMk cId="3691323753" sldId="269"/>
            <ac:spMk id="9" creationId="{40CD85F2-65CF-CBA2-A89B-F125BDF5ECBF}"/>
          </ac:spMkLst>
        </pc:spChg>
        <pc:picChg chg="del">
          <ac:chgData name="Koneval, McKenna" userId="689ee933-f984-4137-a0d2-221618aca614" providerId="ADAL" clId="{F49DCBC6-E2F7-493B-A089-25D35CC18E50}" dt="2023-01-03T02:32:38.142" v="2696" actId="478"/>
          <ac:picMkLst>
            <pc:docMk/>
            <pc:sldMk cId="3691323753" sldId="269"/>
            <ac:picMk id="8" creationId="{CE018C11-6C25-40A6-93E8-7D0F9041D646}"/>
          </ac:picMkLst>
        </pc:picChg>
        <pc:picChg chg="add mod">
          <ac:chgData name="Koneval, McKenna" userId="689ee933-f984-4137-a0d2-221618aca614" providerId="ADAL" clId="{F49DCBC6-E2F7-493B-A089-25D35CC18E50}" dt="2023-01-03T02:32:49.453" v="2701" actId="1076"/>
          <ac:picMkLst>
            <pc:docMk/>
            <pc:sldMk cId="3691323753" sldId="269"/>
            <ac:picMk id="5122" creationId="{7FD10B9C-21E2-4710-87A8-DCA7414D728B}"/>
          </ac:picMkLst>
        </pc:picChg>
      </pc:sldChg>
      <pc:sldChg chg="modSp mod">
        <pc:chgData name="Koneval, McKenna" userId="689ee933-f984-4137-a0d2-221618aca614" providerId="ADAL" clId="{F49DCBC6-E2F7-493B-A089-25D35CC18E50}" dt="2023-01-03T01:40:27.692" v="67" actId="207"/>
        <pc:sldMkLst>
          <pc:docMk/>
          <pc:sldMk cId="3424012936" sldId="270"/>
        </pc:sldMkLst>
        <pc:spChg chg="mod">
          <ac:chgData name="Koneval, McKenna" userId="689ee933-f984-4137-a0d2-221618aca614" providerId="ADAL" clId="{F49DCBC6-E2F7-493B-A089-25D35CC18E50}" dt="2023-01-03T01:40:19.162" v="65" actId="207"/>
          <ac:spMkLst>
            <pc:docMk/>
            <pc:sldMk cId="3424012936" sldId="270"/>
            <ac:spMk id="3" creationId="{4C1ACA43-9A0F-434A-8996-F16616DC46CD}"/>
          </ac:spMkLst>
        </pc:spChg>
        <pc:spChg chg="mod">
          <ac:chgData name="Koneval, McKenna" userId="689ee933-f984-4137-a0d2-221618aca614" providerId="ADAL" clId="{F49DCBC6-E2F7-493B-A089-25D35CC18E50}" dt="2023-01-03T01:40:27.692" v="67" actId="207"/>
          <ac:spMkLst>
            <pc:docMk/>
            <pc:sldMk cId="3424012936" sldId="270"/>
            <ac:spMk id="7" creationId="{C1719308-3071-405A-9AAB-FA4665D4851D}"/>
          </ac:spMkLst>
        </pc:spChg>
      </pc:sldChg>
      <pc:sldChg chg="modSp add del mod">
        <pc:chgData name="Koneval, McKenna" userId="689ee933-f984-4137-a0d2-221618aca614" providerId="ADAL" clId="{F49DCBC6-E2F7-493B-A089-25D35CC18E50}" dt="2023-01-03T02:23:16.246" v="2353" actId="47"/>
        <pc:sldMkLst>
          <pc:docMk/>
          <pc:sldMk cId="1143659819" sldId="272"/>
        </pc:sldMkLst>
        <pc:spChg chg="mod">
          <ac:chgData name="Koneval, McKenna" userId="689ee933-f984-4137-a0d2-221618aca614" providerId="ADAL" clId="{F49DCBC6-E2F7-493B-A089-25D35CC18E50}" dt="2023-01-03T01:42:14.856" v="90" actId="207"/>
          <ac:spMkLst>
            <pc:docMk/>
            <pc:sldMk cId="1143659819" sldId="272"/>
            <ac:spMk id="4" creationId="{F11D53A0-ECC7-4E36-90CB-87E9DBD48337}"/>
          </ac:spMkLst>
        </pc:spChg>
        <pc:spChg chg="mod">
          <ac:chgData name="Koneval, McKenna" userId="689ee933-f984-4137-a0d2-221618aca614" providerId="ADAL" clId="{F49DCBC6-E2F7-493B-A089-25D35CC18E50}" dt="2023-01-03T01:42:17.683" v="91" actId="207"/>
          <ac:spMkLst>
            <pc:docMk/>
            <pc:sldMk cId="1143659819" sldId="272"/>
            <ac:spMk id="5" creationId="{18E8225A-8B68-4FE5-84F1-A6F27794F802}"/>
          </ac:spMkLst>
        </pc:spChg>
      </pc:sldChg>
      <pc:sldChg chg="addSp delSp modSp mod">
        <pc:chgData name="Koneval, McKenna" userId="689ee933-f984-4137-a0d2-221618aca614" providerId="ADAL" clId="{F49DCBC6-E2F7-493B-A089-25D35CC18E50}" dt="2023-01-03T02:11:54.969" v="1690" actId="1076"/>
        <pc:sldMkLst>
          <pc:docMk/>
          <pc:sldMk cId="3225510134" sldId="275"/>
        </pc:sldMkLst>
        <pc:spChg chg="mod">
          <ac:chgData name="Koneval, McKenna" userId="689ee933-f984-4137-a0d2-221618aca614" providerId="ADAL" clId="{F49DCBC6-E2F7-493B-A089-25D35CC18E50}" dt="2023-01-03T02:11:38.282" v="1684" actId="1076"/>
          <ac:spMkLst>
            <pc:docMk/>
            <pc:sldMk cId="3225510134" sldId="275"/>
            <ac:spMk id="5" creationId="{D6472853-5AD6-A412-BF71-6B344F09A414}"/>
          </ac:spMkLst>
        </pc:spChg>
        <pc:spChg chg="mod">
          <ac:chgData name="Koneval, McKenna" userId="689ee933-f984-4137-a0d2-221618aca614" providerId="ADAL" clId="{F49DCBC6-E2F7-493B-A089-25D35CC18E50}" dt="2023-01-03T02:07:20.974" v="1318" actId="20577"/>
          <ac:spMkLst>
            <pc:docMk/>
            <pc:sldMk cId="3225510134" sldId="275"/>
            <ac:spMk id="8" creationId="{417F2469-4692-D3E1-5197-05F0C298B591}"/>
          </ac:spMkLst>
        </pc:spChg>
        <pc:spChg chg="mod">
          <ac:chgData name="Koneval, McKenna" userId="689ee933-f984-4137-a0d2-221618aca614" providerId="ADAL" clId="{F49DCBC6-E2F7-493B-A089-25D35CC18E50}" dt="2023-01-03T02:03:35.168" v="954" actId="20577"/>
          <ac:spMkLst>
            <pc:docMk/>
            <pc:sldMk cId="3225510134" sldId="275"/>
            <ac:spMk id="9" creationId="{F2B71649-E6FB-7EF6-01A6-E0D9AD2F90D6}"/>
          </ac:spMkLst>
        </pc:spChg>
        <pc:picChg chg="del">
          <ac:chgData name="Koneval, McKenna" userId="689ee933-f984-4137-a0d2-221618aca614" providerId="ADAL" clId="{F49DCBC6-E2F7-493B-A089-25D35CC18E50}" dt="2023-01-03T02:03:29.307" v="940" actId="478"/>
          <ac:picMkLst>
            <pc:docMk/>
            <pc:sldMk cId="3225510134" sldId="275"/>
            <ac:picMk id="2" creationId="{63BE5EFA-27D1-76C9-A50A-DEDFB561915B}"/>
          </ac:picMkLst>
        </pc:picChg>
        <pc:picChg chg="add mod">
          <ac:chgData name="Koneval, McKenna" userId="689ee933-f984-4137-a0d2-221618aca614" providerId="ADAL" clId="{F49DCBC6-E2F7-493B-A089-25D35CC18E50}" dt="2023-01-03T02:11:54.969" v="1690" actId="1076"/>
          <ac:picMkLst>
            <pc:docMk/>
            <pc:sldMk cId="3225510134" sldId="275"/>
            <ac:picMk id="2050" creationId="{AC4DE4C0-825C-4308-BCA7-15D3445FCF3D}"/>
          </ac:picMkLst>
        </pc:picChg>
      </pc:sldChg>
      <pc:sldChg chg="addSp delSp modSp mod">
        <pc:chgData name="Koneval, McKenna" userId="689ee933-f984-4137-a0d2-221618aca614" providerId="ADAL" clId="{F49DCBC6-E2F7-493B-A089-25D35CC18E50}" dt="2023-03-21T13:00:01.118" v="2737" actId="20577"/>
        <pc:sldMkLst>
          <pc:docMk/>
          <pc:sldMk cId="735515804" sldId="277"/>
        </pc:sldMkLst>
        <pc:spChg chg="mod">
          <ac:chgData name="Koneval, McKenna" userId="689ee933-f984-4137-a0d2-221618aca614" providerId="ADAL" clId="{F49DCBC6-E2F7-493B-A089-25D35CC18E50}" dt="2023-03-21T12:26:28.323" v="2705" actId="1076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Koneval, McKenna" userId="689ee933-f984-4137-a0d2-221618aca614" providerId="ADAL" clId="{F49DCBC6-E2F7-493B-A089-25D35CC18E50}" dt="2023-01-03T01:42:38.048" v="97" actId="207"/>
          <ac:spMkLst>
            <pc:docMk/>
            <pc:sldMk cId="735515804" sldId="277"/>
            <ac:spMk id="5" creationId="{472197AD-8024-46FC-992E-17CB88EAB23F}"/>
          </ac:spMkLst>
        </pc:spChg>
        <pc:spChg chg="mod">
          <ac:chgData name="Koneval, McKenna" userId="689ee933-f984-4137-a0d2-221618aca614" providerId="ADAL" clId="{F49DCBC6-E2F7-493B-A089-25D35CC18E50}" dt="2023-03-21T13:00:01.118" v="2737" actId="20577"/>
          <ac:spMkLst>
            <pc:docMk/>
            <pc:sldMk cId="735515804" sldId="277"/>
            <ac:spMk id="7" creationId="{34D9F630-BB8E-472D-B1D6-E07AE82219F2}"/>
          </ac:spMkLst>
        </pc:spChg>
        <pc:spChg chg="add mod">
          <ac:chgData name="Koneval, McKenna" userId="689ee933-f984-4137-a0d2-221618aca614" providerId="ADAL" clId="{F49DCBC6-E2F7-493B-A089-25D35CC18E50}" dt="2023-01-03T02:28:06.560" v="2511" actId="20577"/>
          <ac:spMkLst>
            <pc:docMk/>
            <pc:sldMk cId="735515804" sldId="277"/>
            <ac:spMk id="9" creationId="{6D5D63CE-B044-4C96-A40A-98879DBE352F}"/>
          </ac:spMkLst>
        </pc:spChg>
        <pc:spChg chg="del mod">
          <ac:chgData name="Koneval, McKenna" userId="689ee933-f984-4137-a0d2-221618aca614" providerId="ADAL" clId="{F49DCBC6-E2F7-493B-A089-25D35CC18E50}" dt="2023-01-03T02:25:56.648" v="2395" actId="478"/>
          <ac:spMkLst>
            <pc:docMk/>
            <pc:sldMk cId="735515804" sldId="277"/>
            <ac:spMk id="10" creationId="{5D148B81-DDDF-48E8-BFC7-38A18DC433B2}"/>
          </ac:spMkLst>
        </pc:spChg>
        <pc:spChg chg="del mod">
          <ac:chgData name="Koneval, McKenna" userId="689ee933-f984-4137-a0d2-221618aca614" providerId="ADAL" clId="{F49DCBC6-E2F7-493B-A089-25D35CC18E50}" dt="2023-01-03T02:26:03.564" v="2398" actId="478"/>
          <ac:spMkLst>
            <pc:docMk/>
            <pc:sldMk cId="735515804" sldId="277"/>
            <ac:spMk id="11" creationId="{98DC8260-54C4-41FA-943D-FEB9F15D2FC0}"/>
          </ac:spMkLst>
        </pc:spChg>
        <pc:spChg chg="add mod">
          <ac:chgData name="Koneval, McKenna" userId="689ee933-f984-4137-a0d2-221618aca614" providerId="ADAL" clId="{F49DCBC6-E2F7-493B-A089-25D35CC18E50}" dt="2023-01-03T02:27:53.971" v="2482" actId="20577"/>
          <ac:spMkLst>
            <pc:docMk/>
            <pc:sldMk cId="735515804" sldId="277"/>
            <ac:spMk id="13" creationId="{0842B7D3-DC23-4FA3-93A3-B83444928C97}"/>
          </ac:spMkLst>
        </pc:spChg>
        <pc:spChg chg="add mod">
          <ac:chgData name="Koneval, McKenna" userId="689ee933-f984-4137-a0d2-221618aca614" providerId="ADAL" clId="{F49DCBC6-E2F7-493B-A089-25D35CC18E50}" dt="2023-01-03T02:27:38.054" v="2455" actId="20577"/>
          <ac:spMkLst>
            <pc:docMk/>
            <pc:sldMk cId="735515804" sldId="277"/>
            <ac:spMk id="14" creationId="{A30FC39E-6DE3-41B5-9690-1A144C702738}"/>
          </ac:spMkLst>
        </pc:spChg>
      </pc:sldChg>
      <pc:sldChg chg="modSp mod setBg">
        <pc:chgData name="Koneval, McKenna" userId="689ee933-f984-4137-a0d2-221618aca614" providerId="ADAL" clId="{F49DCBC6-E2F7-493B-A089-25D35CC18E50}" dt="2023-03-21T12:27:51.182" v="2723" actId="1076"/>
        <pc:sldMkLst>
          <pc:docMk/>
          <pc:sldMk cId="3038517915" sldId="278"/>
        </pc:sldMkLst>
        <pc:spChg chg="mod">
          <ac:chgData name="Koneval, McKenna" userId="689ee933-f984-4137-a0d2-221618aca614" providerId="ADAL" clId="{F49DCBC6-E2F7-493B-A089-25D35CC18E50}" dt="2023-01-03T01:38:52.021" v="35" actId="20577"/>
          <ac:spMkLst>
            <pc:docMk/>
            <pc:sldMk cId="3038517915" sldId="278"/>
            <ac:spMk id="4" creationId="{B8A49407-6A26-B10A-D6B7-E5E27DCFDB2A}"/>
          </ac:spMkLst>
        </pc:spChg>
        <pc:spChg chg="mod">
          <ac:chgData name="Koneval, McKenna" userId="689ee933-f984-4137-a0d2-221618aca614" providerId="ADAL" clId="{F49DCBC6-E2F7-493B-A089-25D35CC18E50}" dt="2023-01-03T01:39:18.449" v="44" actId="207"/>
          <ac:spMkLst>
            <pc:docMk/>
            <pc:sldMk cId="3038517915" sldId="278"/>
            <ac:spMk id="8" creationId="{99FCF149-B7A9-E23B-E437-970CE81F2522}"/>
          </ac:spMkLst>
        </pc:spChg>
        <pc:spChg chg="mod">
          <ac:chgData name="Koneval, McKenna" userId="689ee933-f984-4137-a0d2-221618aca614" providerId="ADAL" clId="{F49DCBC6-E2F7-493B-A089-25D35CC18E50}" dt="2023-01-03T01:39:27.978" v="45" actId="207"/>
          <ac:spMkLst>
            <pc:docMk/>
            <pc:sldMk cId="3038517915" sldId="278"/>
            <ac:spMk id="10" creationId="{804B04A7-8D10-CD5C-A38C-58D71424B385}"/>
          </ac:spMkLst>
        </pc:spChg>
        <pc:spChg chg="mod">
          <ac:chgData name="Koneval, McKenna" userId="689ee933-f984-4137-a0d2-221618aca614" providerId="ADAL" clId="{F49DCBC6-E2F7-493B-A089-25D35CC18E50}" dt="2023-03-21T12:27:51.182" v="2723" actId="1076"/>
          <ac:spMkLst>
            <pc:docMk/>
            <pc:sldMk cId="3038517915" sldId="278"/>
            <ac:spMk id="13" creationId="{5AE50EA9-384B-D2EA-0EC4-E59704FDBD2A}"/>
          </ac:spMkLst>
        </pc:spChg>
      </pc:sldChg>
      <pc:sldChg chg="modSp add del mod">
        <pc:chgData name="Koneval, McKenna" userId="689ee933-f984-4137-a0d2-221618aca614" providerId="ADAL" clId="{F49DCBC6-E2F7-493B-A089-25D35CC18E50}" dt="2023-01-03T02:23:40.959" v="2367" actId="47"/>
        <pc:sldMkLst>
          <pc:docMk/>
          <pc:sldMk cId="48111036" sldId="280"/>
        </pc:sldMkLst>
        <pc:spChg chg="mod">
          <ac:chgData name="Koneval, McKenna" userId="689ee933-f984-4137-a0d2-221618aca614" providerId="ADAL" clId="{F49DCBC6-E2F7-493B-A089-25D35CC18E50}" dt="2023-01-03T01:42:21.559" v="92" actId="207"/>
          <ac:spMkLst>
            <pc:docMk/>
            <pc:sldMk cId="48111036" sldId="280"/>
            <ac:spMk id="4" creationId="{F11D53A0-ECC7-4E36-90CB-87E9DBD48337}"/>
          </ac:spMkLst>
        </pc:spChg>
        <pc:spChg chg="mod">
          <ac:chgData name="Koneval, McKenna" userId="689ee933-f984-4137-a0d2-221618aca614" providerId="ADAL" clId="{F49DCBC6-E2F7-493B-A089-25D35CC18E50}" dt="2023-01-03T01:42:24.977" v="94" actId="207"/>
          <ac:spMkLst>
            <pc:docMk/>
            <pc:sldMk cId="48111036" sldId="280"/>
            <ac:spMk id="5" creationId="{18E8225A-8B68-4FE5-84F1-A6F27794F802}"/>
          </ac:spMkLst>
        </pc:spChg>
      </pc:sldChg>
      <pc:sldChg chg="addSp delSp modSp mod">
        <pc:chgData name="Koneval, McKenna" userId="689ee933-f984-4137-a0d2-221618aca614" providerId="ADAL" clId="{F49DCBC6-E2F7-493B-A089-25D35CC18E50}" dt="2023-01-03T02:21:43.784" v="2338" actId="1076"/>
        <pc:sldMkLst>
          <pc:docMk/>
          <pc:sldMk cId="2265307465" sldId="282"/>
        </pc:sldMkLst>
        <pc:spChg chg="mod">
          <ac:chgData name="Koneval, McKenna" userId="689ee933-f984-4137-a0d2-221618aca614" providerId="ADAL" clId="{F49DCBC6-E2F7-493B-A089-25D35CC18E50}" dt="2023-01-03T02:18:57.290" v="2130" actId="1076"/>
          <ac:spMkLst>
            <pc:docMk/>
            <pc:sldMk cId="2265307465" sldId="282"/>
            <ac:spMk id="2" creationId="{B34CEABB-C58D-454D-8486-7C4700CE6497}"/>
          </ac:spMkLst>
        </pc:spChg>
        <pc:spChg chg="mod">
          <ac:chgData name="Koneval, McKenna" userId="689ee933-f984-4137-a0d2-221618aca614" providerId="ADAL" clId="{F49DCBC6-E2F7-493B-A089-25D35CC18E50}" dt="2023-01-03T02:20:48.719" v="2333" actId="1076"/>
          <ac:spMkLst>
            <pc:docMk/>
            <pc:sldMk cId="2265307465" sldId="282"/>
            <ac:spMk id="3" creationId="{702662D1-5410-46C8-A5B3-958B323A50BF}"/>
          </ac:spMkLst>
        </pc:spChg>
        <pc:spChg chg="mod">
          <ac:chgData name="Koneval, McKenna" userId="689ee933-f984-4137-a0d2-221618aca614" providerId="ADAL" clId="{F49DCBC6-E2F7-493B-A089-25D35CC18E50}" dt="2023-01-03T02:18:51.159" v="2129" actId="14100"/>
          <ac:spMkLst>
            <pc:docMk/>
            <pc:sldMk cId="2265307465" sldId="282"/>
            <ac:spMk id="4" creationId="{F11D53A0-ECC7-4E36-90CB-87E9DBD48337}"/>
          </ac:spMkLst>
        </pc:spChg>
        <pc:spChg chg="mod">
          <ac:chgData name="Koneval, McKenna" userId="689ee933-f984-4137-a0d2-221618aca614" providerId="ADAL" clId="{F49DCBC6-E2F7-493B-A089-25D35CC18E50}" dt="2023-01-03T02:20:44.260" v="2332" actId="1076"/>
          <ac:spMkLst>
            <pc:docMk/>
            <pc:sldMk cId="2265307465" sldId="282"/>
            <ac:spMk id="5" creationId="{18E8225A-8B68-4FE5-84F1-A6F27794F802}"/>
          </ac:spMkLst>
        </pc:spChg>
        <pc:picChg chg="del">
          <ac:chgData name="Koneval, McKenna" userId="689ee933-f984-4137-a0d2-221618aca614" providerId="ADAL" clId="{F49DCBC6-E2F7-493B-A089-25D35CC18E50}" dt="2023-01-03T02:19:15.140" v="2131" actId="478"/>
          <ac:picMkLst>
            <pc:docMk/>
            <pc:sldMk cId="2265307465" sldId="282"/>
            <ac:picMk id="7" creationId="{D9A6A81C-2B4F-1CC1-5FE5-A3DC13AC9BF2}"/>
          </ac:picMkLst>
        </pc:picChg>
        <pc:picChg chg="add mod">
          <ac:chgData name="Koneval, McKenna" userId="689ee933-f984-4137-a0d2-221618aca614" providerId="ADAL" clId="{F49DCBC6-E2F7-493B-A089-25D35CC18E50}" dt="2023-01-03T02:21:43.784" v="2338" actId="1076"/>
          <ac:picMkLst>
            <pc:docMk/>
            <pc:sldMk cId="2265307465" sldId="282"/>
            <ac:picMk id="4098" creationId="{9BBD6357-54BE-4F8B-9F28-E06EBC489A05}"/>
          </ac:picMkLst>
        </pc:picChg>
      </pc:sldChg>
      <pc:sldChg chg="modSp mod">
        <pc:chgData name="Koneval, McKenna" userId="689ee933-f984-4137-a0d2-221618aca614" providerId="ADAL" clId="{F49DCBC6-E2F7-493B-A089-25D35CC18E50}" dt="2023-03-21T12:27:23.585" v="2712" actId="20577"/>
        <pc:sldMkLst>
          <pc:docMk/>
          <pc:sldMk cId="3984910350" sldId="283"/>
        </pc:sldMkLst>
        <pc:spChg chg="mod">
          <ac:chgData name="Koneval, McKenna" userId="689ee933-f984-4137-a0d2-221618aca614" providerId="ADAL" clId="{F49DCBC6-E2F7-493B-A089-25D35CC18E50}" dt="2023-03-21T12:27:23.585" v="2712" actId="20577"/>
          <ac:spMkLst>
            <pc:docMk/>
            <pc:sldMk cId="3984910350" sldId="283"/>
            <ac:spMk id="4" creationId="{5030B83D-69A8-5C90-E5F4-94E3E0DA4A94}"/>
          </ac:spMkLst>
        </pc:spChg>
        <pc:spChg chg="mod">
          <ac:chgData name="Koneval, McKenna" userId="689ee933-f984-4137-a0d2-221618aca614" providerId="ADAL" clId="{F49DCBC6-E2F7-493B-A089-25D35CC18E50}" dt="2023-01-03T01:41:33.132" v="79" actId="207"/>
          <ac:spMkLst>
            <pc:docMk/>
            <pc:sldMk cId="3984910350" sldId="283"/>
            <ac:spMk id="6" creationId="{54783A5E-638C-4B1F-9912-F22A64B5C7EE}"/>
          </ac:spMkLst>
        </pc:spChg>
      </pc:sldChg>
      <pc:sldChg chg="modSp del mod">
        <pc:chgData name="Koneval, McKenna" userId="689ee933-f984-4137-a0d2-221618aca614" providerId="ADAL" clId="{F49DCBC6-E2F7-493B-A089-25D35CC18E50}" dt="2023-01-03T02:23:48.163" v="2368" actId="47"/>
        <pc:sldMkLst>
          <pc:docMk/>
          <pc:sldMk cId="1335484775" sldId="284"/>
        </pc:sldMkLst>
        <pc:spChg chg="mod">
          <ac:chgData name="Koneval, McKenna" userId="689ee933-f984-4137-a0d2-221618aca614" providerId="ADAL" clId="{F49DCBC6-E2F7-493B-A089-25D35CC18E50}" dt="2023-01-03T01:42:30.440" v="95" actId="207"/>
          <ac:spMkLst>
            <pc:docMk/>
            <pc:sldMk cId="1335484775" sldId="284"/>
            <ac:spMk id="4" creationId="{F11D53A0-ECC7-4E36-90CB-87E9DBD48337}"/>
          </ac:spMkLst>
        </pc:spChg>
        <pc:spChg chg="mod">
          <ac:chgData name="Koneval, McKenna" userId="689ee933-f984-4137-a0d2-221618aca614" providerId="ADAL" clId="{F49DCBC6-E2F7-493B-A089-25D35CC18E50}" dt="2023-01-03T01:42:34.190" v="96" actId="207"/>
          <ac:spMkLst>
            <pc:docMk/>
            <pc:sldMk cId="1335484775" sldId="284"/>
            <ac:spMk id="5" creationId="{18E8225A-8B68-4FE5-84F1-A6F27794F802}"/>
          </ac:spMkLst>
        </pc:spChg>
      </pc:sldChg>
      <pc:sldChg chg="addSp delSp modSp mod">
        <pc:chgData name="Koneval, McKenna" userId="689ee933-f984-4137-a0d2-221618aca614" providerId="ADAL" clId="{F49DCBC6-E2F7-493B-A089-25D35CC18E50}" dt="2023-01-03T02:23:35.444" v="2366" actId="20577"/>
        <pc:sldMkLst>
          <pc:docMk/>
          <pc:sldMk cId="1492239263" sldId="286"/>
        </pc:sldMkLst>
        <pc:spChg chg="add mod">
          <ac:chgData name="Koneval, McKenna" userId="689ee933-f984-4137-a0d2-221618aca614" providerId="ADAL" clId="{F49DCBC6-E2F7-493B-A089-25D35CC18E50}" dt="2023-01-03T02:15:43.228" v="2052" actId="20577"/>
          <ac:spMkLst>
            <pc:docMk/>
            <pc:sldMk cId="1492239263" sldId="286"/>
            <ac:spMk id="2" creationId="{663C9D6E-31A7-4074-AFBF-873FF1CB10C4}"/>
          </ac:spMkLst>
        </pc:spChg>
        <pc:spChg chg="mod">
          <ac:chgData name="Koneval, McKenna" userId="689ee933-f984-4137-a0d2-221618aca614" providerId="ADAL" clId="{F49DCBC6-E2F7-493B-A089-25D35CC18E50}" dt="2023-01-03T02:15:47.648" v="2053" actId="14100"/>
          <ac:spMkLst>
            <pc:docMk/>
            <pc:sldMk cId="1492239263" sldId="286"/>
            <ac:spMk id="5" creationId="{D6472853-5AD6-A412-BF71-6B344F09A414}"/>
          </ac:spMkLst>
        </pc:spChg>
        <pc:spChg chg="mod">
          <ac:chgData name="Koneval, McKenna" userId="689ee933-f984-4137-a0d2-221618aca614" providerId="ADAL" clId="{F49DCBC6-E2F7-493B-A089-25D35CC18E50}" dt="2023-01-03T02:23:35.444" v="2366" actId="20577"/>
          <ac:spMkLst>
            <pc:docMk/>
            <pc:sldMk cId="1492239263" sldId="286"/>
            <ac:spMk id="8" creationId="{417F2469-4692-D3E1-5197-05F0C298B591}"/>
          </ac:spMkLst>
        </pc:spChg>
        <pc:spChg chg="mod">
          <ac:chgData name="Koneval, McKenna" userId="689ee933-f984-4137-a0d2-221618aca614" providerId="ADAL" clId="{F49DCBC6-E2F7-493B-A089-25D35CC18E50}" dt="2023-01-03T02:13:00.310" v="1854" actId="14100"/>
          <ac:spMkLst>
            <pc:docMk/>
            <pc:sldMk cId="1492239263" sldId="286"/>
            <ac:spMk id="9" creationId="{F2B71649-E6FB-7EF6-01A6-E0D9AD2F90D6}"/>
          </ac:spMkLst>
        </pc:spChg>
        <pc:picChg chg="del">
          <ac:chgData name="Koneval, McKenna" userId="689ee933-f984-4137-a0d2-221618aca614" providerId="ADAL" clId="{F49DCBC6-E2F7-493B-A089-25D35CC18E50}" dt="2023-01-03T02:12:10.355" v="1691" actId="478"/>
          <ac:picMkLst>
            <pc:docMk/>
            <pc:sldMk cId="1492239263" sldId="286"/>
            <ac:picMk id="3" creationId="{3BA5EB26-E3E6-E23B-8530-06AED7177366}"/>
          </ac:picMkLst>
        </pc:picChg>
        <pc:picChg chg="add mod">
          <ac:chgData name="Koneval, McKenna" userId="689ee933-f984-4137-a0d2-221618aca614" providerId="ADAL" clId="{F49DCBC6-E2F7-493B-A089-25D35CC18E50}" dt="2023-01-03T02:17:44.950" v="2060" actId="1076"/>
          <ac:picMkLst>
            <pc:docMk/>
            <pc:sldMk cId="1492239263" sldId="286"/>
            <ac:picMk id="3074" creationId="{ED4C9884-C17C-48EF-AF1A-FA6921D8D9FC}"/>
          </ac:picMkLst>
        </pc:picChg>
      </pc:sldChg>
      <pc:sldChg chg="modSp mod">
        <pc:chgData name="Koneval, McKenna" userId="689ee933-f984-4137-a0d2-221618aca614" providerId="ADAL" clId="{F49DCBC6-E2F7-493B-A089-25D35CC18E50}" dt="2023-03-21T12:26:51.306" v="2707" actId="1076"/>
        <pc:sldMkLst>
          <pc:docMk/>
          <pc:sldMk cId="3518926489" sldId="295"/>
        </pc:sldMkLst>
        <pc:spChg chg="mod">
          <ac:chgData name="Koneval, McKenna" userId="689ee933-f984-4137-a0d2-221618aca614" providerId="ADAL" clId="{F49DCBC6-E2F7-493B-A089-25D35CC18E50}" dt="2023-03-21T12:26:51.306" v="2707" actId="1076"/>
          <ac:spMkLst>
            <pc:docMk/>
            <pc:sldMk cId="3518926489" sldId="295"/>
            <ac:spMk id="4" creationId="{8895A57C-FDA5-9F83-914A-8ECE3B2A73C7}"/>
          </ac:spMkLst>
        </pc:spChg>
        <pc:spChg chg="mod">
          <ac:chgData name="Koneval, McKenna" userId="689ee933-f984-4137-a0d2-221618aca614" providerId="ADAL" clId="{F49DCBC6-E2F7-493B-A089-25D35CC18E50}" dt="2023-03-21T12:26:46.516" v="2706" actId="1076"/>
          <ac:spMkLst>
            <pc:docMk/>
            <pc:sldMk cId="3518926489" sldId="295"/>
            <ac:spMk id="5" creationId="{51460201-66F4-7E18-F955-558308B14CC6}"/>
          </ac:spMkLst>
        </pc:spChg>
      </pc:sldChg>
      <pc:sldMasterChg chg="setBg modSldLayout">
        <pc:chgData name="Koneval, McKenna" userId="689ee933-f984-4137-a0d2-221618aca614" providerId="ADAL" clId="{F49DCBC6-E2F7-493B-A089-25D35CC18E50}" dt="2023-01-03T01:38:40.279" v="21"/>
        <pc:sldMasterMkLst>
          <pc:docMk/>
          <pc:sldMasterMk cId="203653944" sldId="2147483648"/>
        </pc:sldMasterMkLst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2063379033" sldId="2147483649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1228554528" sldId="2147483650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3674587406" sldId="2147483651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1832276402" sldId="2147483652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1603835520" sldId="2147483653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3020120707" sldId="2147483654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3992609611" sldId="2147483655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771562668" sldId="2147483656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1033885802" sldId="2147483657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524297416" sldId="2147483658"/>
          </pc:sldLayoutMkLst>
        </pc:sldLayoutChg>
        <pc:sldLayoutChg chg="setBg">
          <pc:chgData name="Koneval, McKenna" userId="689ee933-f984-4137-a0d2-221618aca614" providerId="ADAL" clId="{F49DCBC6-E2F7-493B-A089-25D35CC18E50}" dt="2023-01-03T01:38:40.279" v="21"/>
          <pc:sldLayoutMkLst>
            <pc:docMk/>
            <pc:sldMasterMk cId="203653944" sldId="2147483648"/>
            <pc:sldLayoutMk cId="1299832197" sldId="2147483659"/>
          </pc:sldLayoutMkLst>
        </pc:sldLayoutChg>
      </pc:sldMasterChg>
    </pc:docChg>
  </pc:docChgLst>
  <pc:docChgLst>
    <pc:chgData name="Mundle, Lindsey" userId="17cfb6a1-5e11-4bef-9917-d78bbd3cd483" providerId="ADAL" clId="{954B1061-12E7-41EB-B596-116C8A770010}"/>
    <pc:docChg chg="undo custSel addSld delSld modSld sldOrd modMainMaster">
      <pc:chgData name="Mundle, Lindsey" userId="17cfb6a1-5e11-4bef-9917-d78bbd3cd483" providerId="ADAL" clId="{954B1061-12E7-41EB-B596-116C8A770010}" dt="2022-10-04T17:00:34.461" v="1941" actId="47"/>
      <pc:docMkLst>
        <pc:docMk/>
      </pc:docMkLst>
      <pc:sldChg chg="addSp delSp modSp del mod setBg">
        <pc:chgData name="Mundle, Lindsey" userId="17cfb6a1-5e11-4bef-9917-d78bbd3cd483" providerId="ADAL" clId="{954B1061-12E7-41EB-B596-116C8A770010}" dt="2022-10-04T17:00:34.461" v="1941" actId="47"/>
        <pc:sldMkLst>
          <pc:docMk/>
          <pc:sldMk cId="1809907167" sldId="256"/>
        </pc:sldMkLst>
        <pc:spChg chg="mod">
          <ac:chgData name="Mundle, Lindsey" userId="17cfb6a1-5e11-4bef-9917-d78bbd3cd483" providerId="ADAL" clId="{954B1061-12E7-41EB-B596-116C8A770010}" dt="2022-10-03T16:42:41.483" v="1587" actId="1076"/>
          <ac:spMkLst>
            <pc:docMk/>
            <pc:sldMk cId="1809907167" sldId="256"/>
            <ac:spMk id="2" creationId="{5A848328-E13E-49EA-97BB-5CB50FD4416B}"/>
          </ac:spMkLst>
        </pc:spChg>
        <pc:spChg chg="mod">
          <ac:chgData name="Mundle, Lindsey" userId="17cfb6a1-5e11-4bef-9917-d78bbd3cd483" providerId="ADAL" clId="{954B1061-12E7-41EB-B596-116C8A770010}" dt="2022-10-03T16:42:38.520" v="1586" actId="1076"/>
          <ac:spMkLst>
            <pc:docMk/>
            <pc:sldMk cId="1809907167" sldId="256"/>
            <ac:spMk id="4" creationId="{50B01209-3FFB-4BA5-9313-B036514154DC}"/>
          </ac:spMkLst>
        </pc:spChg>
        <pc:spChg chg="mod">
          <ac:chgData name="Mundle, Lindsey" userId="17cfb6a1-5e11-4bef-9917-d78bbd3cd483" providerId="ADAL" clId="{954B1061-12E7-41EB-B596-116C8A770010}" dt="2022-10-02T17:30:25.275" v="1210" actId="20577"/>
          <ac:spMkLst>
            <pc:docMk/>
            <pc:sldMk cId="1809907167" sldId="256"/>
            <ac:spMk id="5" creationId="{6A7968A6-524E-463C-8E99-E7448D2E3EBA}"/>
          </ac:spMkLst>
        </pc:spChg>
        <pc:spChg chg="mod">
          <ac:chgData name="Mundle, Lindsey" userId="17cfb6a1-5e11-4bef-9917-d78bbd3cd483" providerId="ADAL" clId="{954B1061-12E7-41EB-B596-116C8A770010}" dt="2022-10-02T17:30:29.712" v="1211" actId="14100"/>
          <ac:spMkLst>
            <pc:docMk/>
            <pc:sldMk cId="1809907167" sldId="256"/>
            <ac:spMk id="6" creationId="{DE791C9A-F545-47AC-97DE-1CDAEE1B55CD}"/>
          </ac:spMkLst>
        </pc:spChg>
        <pc:picChg chg="add del mod">
          <ac:chgData name="Mundle, Lindsey" userId="17cfb6a1-5e11-4bef-9917-d78bbd3cd483" providerId="ADAL" clId="{954B1061-12E7-41EB-B596-116C8A770010}" dt="2022-10-03T16:41:31.606" v="1568" actId="478"/>
          <ac:picMkLst>
            <pc:docMk/>
            <pc:sldMk cId="1809907167" sldId="256"/>
            <ac:picMk id="7" creationId="{E9656A35-0067-464A-A391-ED1E21458537}"/>
          </ac:picMkLst>
        </pc:picChg>
        <pc:picChg chg="add del mod">
          <ac:chgData name="Mundle, Lindsey" userId="17cfb6a1-5e11-4bef-9917-d78bbd3cd483" providerId="ADAL" clId="{954B1061-12E7-41EB-B596-116C8A770010}" dt="2022-10-03T16:41:31.606" v="1568" actId="478"/>
          <ac:picMkLst>
            <pc:docMk/>
            <pc:sldMk cId="1809907167" sldId="256"/>
            <ac:picMk id="9" creationId="{1050DA37-2BC6-4919-88D6-BC63FF2EEAA8}"/>
          </ac:picMkLst>
        </pc:picChg>
        <pc:picChg chg="add mod">
          <ac:chgData name="Mundle, Lindsey" userId="17cfb6a1-5e11-4bef-9917-d78bbd3cd483" providerId="ADAL" clId="{954B1061-12E7-41EB-B596-116C8A770010}" dt="2022-10-03T16:43:08.911" v="1593" actId="1076"/>
          <ac:picMkLst>
            <pc:docMk/>
            <pc:sldMk cId="1809907167" sldId="256"/>
            <ac:picMk id="11" creationId="{B2EFE4D1-61F7-4835-8B93-6FBA3CE813AF}"/>
          </ac:picMkLst>
        </pc:picChg>
        <pc:picChg chg="add mod">
          <ac:chgData name="Mundle, Lindsey" userId="17cfb6a1-5e11-4bef-9917-d78bbd3cd483" providerId="ADAL" clId="{954B1061-12E7-41EB-B596-116C8A770010}" dt="2022-10-03T16:43:12.440" v="1594" actId="1076"/>
          <ac:picMkLst>
            <pc:docMk/>
            <pc:sldMk cId="1809907167" sldId="256"/>
            <ac:picMk id="15" creationId="{6AF583A9-4D6B-43F8-84EA-5E736AAE4F31}"/>
          </ac:picMkLst>
        </pc:picChg>
        <pc:picChg chg="add mod">
          <ac:chgData name="Mundle, Lindsey" userId="17cfb6a1-5e11-4bef-9917-d78bbd3cd483" providerId="ADAL" clId="{954B1061-12E7-41EB-B596-116C8A770010}" dt="2022-10-03T16:43:00.512" v="1592" actId="1076"/>
          <ac:picMkLst>
            <pc:docMk/>
            <pc:sldMk cId="1809907167" sldId="256"/>
            <ac:picMk id="16" creationId="{91E85E3E-F976-4235-9116-7657AF0C8813}"/>
          </ac:picMkLst>
        </pc:picChg>
        <pc:picChg chg="add del mod">
          <ac:chgData name="Mundle, Lindsey" userId="17cfb6a1-5e11-4bef-9917-d78bbd3cd483" providerId="ADAL" clId="{954B1061-12E7-41EB-B596-116C8A770010}" dt="2022-10-03T16:40:57.851" v="1565" actId="478"/>
          <ac:picMkLst>
            <pc:docMk/>
            <pc:sldMk cId="1809907167" sldId="256"/>
            <ac:picMk id="5122" creationId="{F8625C13-F4AF-4C71-B9D7-C17A36408CF9}"/>
          </ac:picMkLst>
        </pc:picChg>
        <pc:picChg chg="add del">
          <ac:chgData name="Mundle, Lindsey" userId="17cfb6a1-5e11-4bef-9917-d78bbd3cd483" providerId="ADAL" clId="{954B1061-12E7-41EB-B596-116C8A770010}" dt="2022-10-03T16:42:06.798" v="1576" actId="478"/>
          <ac:picMkLst>
            <pc:docMk/>
            <pc:sldMk cId="1809907167" sldId="256"/>
            <ac:picMk id="5124" creationId="{5A220550-1396-4C03-882D-84EA4945CE6E}"/>
          </ac:picMkLst>
        </pc:picChg>
        <pc:picChg chg="add del">
          <ac:chgData name="Mundle, Lindsey" userId="17cfb6a1-5e11-4bef-9917-d78bbd3cd483" providerId="ADAL" clId="{954B1061-12E7-41EB-B596-116C8A770010}" dt="2022-10-03T16:42:13.413" v="1578" actId="478"/>
          <ac:picMkLst>
            <pc:docMk/>
            <pc:sldMk cId="1809907167" sldId="256"/>
            <ac:picMk id="5126" creationId="{98CB6535-1D4F-4994-BB10-B60134CD1D83}"/>
          </ac:picMkLst>
        </pc:picChg>
      </pc:sldChg>
      <pc:sldChg chg="del">
        <pc:chgData name="Mundle, Lindsey" userId="17cfb6a1-5e11-4bef-9917-d78bbd3cd483" providerId="ADAL" clId="{954B1061-12E7-41EB-B596-116C8A770010}" dt="2022-10-02T16:44:01.833" v="18" actId="47"/>
        <pc:sldMkLst>
          <pc:docMk/>
          <pc:sldMk cId="3943140389" sldId="257"/>
        </pc:sldMkLst>
      </pc:sldChg>
      <pc:sldChg chg="del">
        <pc:chgData name="Mundle, Lindsey" userId="17cfb6a1-5e11-4bef-9917-d78bbd3cd483" providerId="ADAL" clId="{954B1061-12E7-41EB-B596-116C8A770010}" dt="2022-10-02T16:43:56.436" v="17" actId="47"/>
        <pc:sldMkLst>
          <pc:docMk/>
          <pc:sldMk cId="1374016476" sldId="258"/>
        </pc:sldMkLst>
      </pc:sldChg>
      <pc:sldChg chg="del">
        <pc:chgData name="Mundle, Lindsey" userId="17cfb6a1-5e11-4bef-9917-d78bbd3cd483" providerId="ADAL" clId="{954B1061-12E7-41EB-B596-116C8A770010}" dt="2022-10-02T16:48:45.395" v="205" actId="47"/>
        <pc:sldMkLst>
          <pc:docMk/>
          <pc:sldMk cId="3105584188" sldId="259"/>
        </pc:sldMkLst>
      </pc:sldChg>
      <pc:sldChg chg="addSp modSp mod ord">
        <pc:chgData name="Mundle, Lindsey" userId="17cfb6a1-5e11-4bef-9917-d78bbd3cd483" providerId="ADAL" clId="{954B1061-12E7-41EB-B596-116C8A770010}" dt="2022-10-03T16:43:30.068" v="1598" actId="1076"/>
        <pc:sldMkLst>
          <pc:docMk/>
          <pc:sldMk cId="3957147083" sldId="260"/>
        </pc:sldMkLst>
        <pc:spChg chg="mod">
          <ac:chgData name="Mundle, Lindsey" userId="17cfb6a1-5e11-4bef-9917-d78bbd3cd483" providerId="ADAL" clId="{954B1061-12E7-41EB-B596-116C8A770010}" dt="2022-10-02T17:02:28.968" v="524" actId="207"/>
          <ac:spMkLst>
            <pc:docMk/>
            <pc:sldMk cId="3957147083" sldId="260"/>
            <ac:spMk id="2" creationId="{AF3CED38-40C5-4D98-8898-59A12BF0F4F4}"/>
          </ac:spMkLst>
        </pc:spChg>
        <pc:spChg chg="mod">
          <ac:chgData name="Mundle, Lindsey" userId="17cfb6a1-5e11-4bef-9917-d78bbd3cd483" providerId="ADAL" clId="{954B1061-12E7-41EB-B596-116C8A770010}" dt="2022-10-02T17:02:41.107" v="525" actId="207"/>
          <ac:spMkLst>
            <pc:docMk/>
            <pc:sldMk cId="3957147083" sldId="260"/>
            <ac:spMk id="3" creationId="{15FB33B1-64C9-4DFA-904A-2386AFB63C93}"/>
          </ac:spMkLst>
        </pc:spChg>
        <pc:spChg chg="mod">
          <ac:chgData name="Mundle, Lindsey" userId="17cfb6a1-5e11-4bef-9917-d78bbd3cd483" providerId="ADAL" clId="{954B1061-12E7-41EB-B596-116C8A770010}" dt="2022-10-02T16:45:31.830" v="155" actId="208"/>
          <ac:spMkLst>
            <pc:docMk/>
            <pc:sldMk cId="3957147083" sldId="260"/>
            <ac:spMk id="5" creationId="{472197AD-8024-46FC-992E-17CB88EAB23F}"/>
          </ac:spMkLst>
        </pc:spChg>
        <pc:spChg chg="mod">
          <ac:chgData name="Mundle, Lindsey" userId="17cfb6a1-5e11-4bef-9917-d78bbd3cd483" providerId="ADAL" clId="{954B1061-12E7-41EB-B596-116C8A770010}" dt="2022-10-02T16:45:17.083" v="153" actId="208"/>
          <ac:spMkLst>
            <pc:docMk/>
            <pc:sldMk cId="3957147083" sldId="260"/>
            <ac:spMk id="6" creationId="{A8B3C9CD-5C04-46AF-A99F-DBF740E58333}"/>
          </ac:spMkLst>
        </pc:spChg>
        <pc:picChg chg="add mod">
          <ac:chgData name="Mundle, Lindsey" userId="17cfb6a1-5e11-4bef-9917-d78bbd3cd483" providerId="ADAL" clId="{954B1061-12E7-41EB-B596-116C8A770010}" dt="2022-10-03T16:43:23.658" v="1596" actId="1076"/>
          <ac:picMkLst>
            <pc:docMk/>
            <pc:sldMk cId="3957147083" sldId="260"/>
            <ac:picMk id="8" creationId="{BC323426-78C0-40A6-961E-4911C68E2482}"/>
          </ac:picMkLst>
        </pc:picChg>
        <pc:picChg chg="add mod">
          <ac:chgData name="Mundle, Lindsey" userId="17cfb6a1-5e11-4bef-9917-d78bbd3cd483" providerId="ADAL" clId="{954B1061-12E7-41EB-B596-116C8A770010}" dt="2022-10-03T16:43:30.068" v="1598" actId="1076"/>
          <ac:picMkLst>
            <pc:docMk/>
            <pc:sldMk cId="3957147083" sldId="260"/>
            <ac:picMk id="9" creationId="{ECFAE827-E968-4249-9FFE-66B9D16D688E}"/>
          </ac:picMkLst>
        </pc:picChg>
      </pc:sldChg>
      <pc:sldChg chg="addSp delSp modSp mod delAnim">
        <pc:chgData name="Mundle, Lindsey" userId="17cfb6a1-5e11-4bef-9917-d78bbd3cd483" providerId="ADAL" clId="{954B1061-12E7-41EB-B596-116C8A770010}" dt="2022-10-02T17:03:01.295" v="527" actId="207"/>
        <pc:sldMkLst>
          <pc:docMk/>
          <pc:sldMk cId="2589013222" sldId="261"/>
        </pc:sldMkLst>
        <pc:spChg chg="mod">
          <ac:chgData name="Mundle, Lindsey" userId="17cfb6a1-5e11-4bef-9917-d78bbd3cd483" providerId="ADAL" clId="{954B1061-12E7-41EB-B596-116C8A770010}" dt="2022-10-02T17:02:57.242" v="526" actId="207"/>
          <ac:spMkLst>
            <pc:docMk/>
            <pc:sldMk cId="2589013222" sldId="261"/>
            <ac:spMk id="2" creationId="{28294D23-3CA8-4D1D-ADC5-C0B5ED786ADD}"/>
          </ac:spMkLst>
        </pc:spChg>
        <pc:spChg chg="mod">
          <ac:chgData name="Mundle, Lindsey" userId="17cfb6a1-5e11-4bef-9917-d78bbd3cd483" providerId="ADAL" clId="{954B1061-12E7-41EB-B596-116C8A770010}" dt="2022-10-02T17:03:01.295" v="527" actId="207"/>
          <ac:spMkLst>
            <pc:docMk/>
            <pc:sldMk cId="2589013222" sldId="261"/>
            <ac:spMk id="3" creationId="{8213AA81-94C9-46A9-BAF4-F1287DCF6017}"/>
          </ac:spMkLst>
        </pc:spChg>
        <pc:spChg chg="mod">
          <ac:chgData name="Mundle, Lindsey" userId="17cfb6a1-5e11-4bef-9917-d78bbd3cd483" providerId="ADAL" clId="{954B1061-12E7-41EB-B596-116C8A770010}" dt="2022-10-02T16:45:52.454" v="158" actId="208"/>
          <ac:spMkLst>
            <pc:docMk/>
            <pc:sldMk cId="2589013222" sldId="261"/>
            <ac:spMk id="5" creationId="{E86187D9-8A44-49A5-BE57-4258276BBD80}"/>
          </ac:spMkLst>
        </pc:spChg>
        <pc:spChg chg="mod">
          <ac:chgData name="Mundle, Lindsey" userId="17cfb6a1-5e11-4bef-9917-d78bbd3cd483" providerId="ADAL" clId="{954B1061-12E7-41EB-B596-116C8A770010}" dt="2022-10-02T16:47:40.750" v="196" actId="1076"/>
          <ac:spMkLst>
            <pc:docMk/>
            <pc:sldMk cId="2589013222" sldId="261"/>
            <ac:spMk id="6" creationId="{73582EAE-0D04-4529-A32F-2DCCB2A57F98}"/>
          </ac:spMkLst>
        </pc:spChg>
        <pc:picChg chg="del">
          <ac:chgData name="Mundle, Lindsey" userId="17cfb6a1-5e11-4bef-9917-d78bbd3cd483" providerId="ADAL" clId="{954B1061-12E7-41EB-B596-116C8A770010}" dt="2022-10-02T16:46:25.994" v="183" actId="478"/>
          <ac:picMkLst>
            <pc:docMk/>
            <pc:sldMk cId="2589013222" sldId="261"/>
            <ac:picMk id="4" creationId="{851C0FCE-6C9E-464E-A03A-157D28802737}"/>
          </ac:picMkLst>
        </pc:picChg>
        <pc:picChg chg="add mod">
          <ac:chgData name="Mundle, Lindsey" userId="17cfb6a1-5e11-4bef-9917-d78bbd3cd483" providerId="ADAL" clId="{954B1061-12E7-41EB-B596-116C8A770010}" dt="2022-10-02T16:46:56.660" v="186" actId="1076"/>
          <ac:picMkLst>
            <pc:docMk/>
            <pc:sldMk cId="2589013222" sldId="261"/>
            <ac:picMk id="1026" creationId="{F0F4DF4A-96BF-4D55-97D7-6A44A6A90611}"/>
          </ac:picMkLst>
        </pc:picChg>
      </pc:sldChg>
      <pc:sldChg chg="modSp mod">
        <pc:chgData name="Mundle, Lindsey" userId="17cfb6a1-5e11-4bef-9917-d78bbd3cd483" providerId="ADAL" clId="{954B1061-12E7-41EB-B596-116C8A770010}" dt="2022-10-03T17:02:30.551" v="1897" actId="20577"/>
        <pc:sldMkLst>
          <pc:docMk/>
          <pc:sldMk cId="3404018114" sldId="262"/>
        </pc:sldMkLst>
        <pc:spChg chg="mod">
          <ac:chgData name="Mundle, Lindsey" userId="17cfb6a1-5e11-4bef-9917-d78bbd3cd483" providerId="ADAL" clId="{954B1061-12E7-41EB-B596-116C8A770010}" dt="2022-10-02T17:03:05.603" v="528" actId="207"/>
          <ac:spMkLst>
            <pc:docMk/>
            <pc:sldMk cId="3404018114" sldId="262"/>
            <ac:spMk id="2" creationId="{175B7787-777D-4959-9E49-8DF78A5F2C31}"/>
          </ac:spMkLst>
        </pc:spChg>
        <pc:spChg chg="mod">
          <ac:chgData name="Mundle, Lindsey" userId="17cfb6a1-5e11-4bef-9917-d78bbd3cd483" providerId="ADAL" clId="{954B1061-12E7-41EB-B596-116C8A770010}" dt="2022-10-02T17:03:13.558" v="530" actId="207"/>
          <ac:spMkLst>
            <pc:docMk/>
            <pc:sldMk cId="3404018114" sldId="262"/>
            <ac:spMk id="3" creationId="{F19C2B2A-F167-46B5-BBD4-5EF9C244B0F1}"/>
          </ac:spMkLst>
        </pc:spChg>
        <pc:spChg chg="mod">
          <ac:chgData name="Mundle, Lindsey" userId="17cfb6a1-5e11-4bef-9917-d78bbd3cd483" providerId="ADAL" clId="{954B1061-12E7-41EB-B596-116C8A770010}" dt="2022-10-02T16:48:33.009" v="204" actId="208"/>
          <ac:spMkLst>
            <pc:docMk/>
            <pc:sldMk cId="3404018114" sldId="262"/>
            <ac:spMk id="5" creationId="{E572D140-2930-43B2-8041-4860B2A410F1}"/>
          </ac:spMkLst>
        </pc:spChg>
        <pc:spChg chg="mod">
          <ac:chgData name="Mundle, Lindsey" userId="17cfb6a1-5e11-4bef-9917-d78bbd3cd483" providerId="ADAL" clId="{954B1061-12E7-41EB-B596-116C8A770010}" dt="2022-10-02T16:48:20.797" v="202" actId="207"/>
          <ac:spMkLst>
            <pc:docMk/>
            <pc:sldMk cId="3404018114" sldId="262"/>
            <ac:spMk id="6" creationId="{B2A5BBC1-80C0-4D02-A509-E182522A8175}"/>
          </ac:spMkLst>
        </pc:spChg>
        <pc:spChg chg="mod">
          <ac:chgData name="Mundle, Lindsey" userId="17cfb6a1-5e11-4bef-9917-d78bbd3cd483" providerId="ADAL" clId="{954B1061-12E7-41EB-B596-116C8A770010}" dt="2022-10-02T16:47:57.698" v="198" actId="208"/>
          <ac:spMkLst>
            <pc:docMk/>
            <pc:sldMk cId="3404018114" sldId="262"/>
            <ac:spMk id="7" creationId="{BB9CBB0F-862E-4FB2-A959-DB1FA1BB3713}"/>
          </ac:spMkLst>
        </pc:spChg>
        <pc:spChg chg="mod">
          <ac:chgData name="Mundle, Lindsey" userId="17cfb6a1-5e11-4bef-9917-d78bbd3cd483" providerId="ADAL" clId="{954B1061-12E7-41EB-B596-116C8A770010}" dt="2022-10-03T17:02:30.551" v="1897" actId="20577"/>
          <ac:spMkLst>
            <pc:docMk/>
            <pc:sldMk cId="3404018114" sldId="262"/>
            <ac:spMk id="8" creationId="{2F99A5CE-F691-4289-A05B-C0509F655D18}"/>
          </ac:spMkLst>
        </pc:spChg>
      </pc:sldChg>
      <pc:sldChg chg="del">
        <pc:chgData name="Mundle, Lindsey" userId="17cfb6a1-5e11-4bef-9917-d78bbd3cd483" providerId="ADAL" clId="{954B1061-12E7-41EB-B596-116C8A770010}" dt="2022-10-02T16:45:38.080" v="156" actId="47"/>
        <pc:sldMkLst>
          <pc:docMk/>
          <pc:sldMk cId="1617780982" sldId="263"/>
        </pc:sldMkLst>
      </pc:sldChg>
      <pc:sldChg chg="del">
        <pc:chgData name="Mundle, Lindsey" userId="17cfb6a1-5e11-4bef-9917-d78bbd3cd483" providerId="ADAL" clId="{954B1061-12E7-41EB-B596-116C8A770010}" dt="2022-10-02T16:48:47.630" v="206" actId="47"/>
        <pc:sldMkLst>
          <pc:docMk/>
          <pc:sldMk cId="1258665701" sldId="264"/>
        </pc:sldMkLst>
      </pc:sldChg>
      <pc:sldChg chg="modSp mod">
        <pc:chgData name="Mundle, Lindsey" userId="17cfb6a1-5e11-4bef-9917-d78bbd3cd483" providerId="ADAL" clId="{954B1061-12E7-41EB-B596-116C8A770010}" dt="2022-10-03T16:55:57.641" v="1887" actId="20577"/>
        <pc:sldMkLst>
          <pc:docMk/>
          <pc:sldMk cId="1220853965" sldId="265"/>
        </pc:sldMkLst>
        <pc:spChg chg="mod">
          <ac:chgData name="Mundle, Lindsey" userId="17cfb6a1-5e11-4bef-9917-d78bbd3cd483" providerId="ADAL" clId="{954B1061-12E7-41EB-B596-116C8A770010}" dt="2022-10-02T16:52:27.755" v="294" actId="207"/>
          <ac:spMkLst>
            <pc:docMk/>
            <pc:sldMk cId="1220853965" sldId="265"/>
            <ac:spMk id="2" creationId="{C502C2BF-0801-4C5A-B524-551232B5FA25}"/>
          </ac:spMkLst>
        </pc:spChg>
        <pc:spChg chg="mod">
          <ac:chgData name="Mundle, Lindsey" userId="17cfb6a1-5e11-4bef-9917-d78bbd3cd483" providerId="ADAL" clId="{954B1061-12E7-41EB-B596-116C8A770010}" dt="2022-10-02T16:52:13.151" v="291" actId="207"/>
          <ac:spMkLst>
            <pc:docMk/>
            <pc:sldMk cId="1220853965" sldId="265"/>
            <ac:spMk id="3" creationId="{A3E920AA-C4A4-437B-ACE8-3125E02BF03D}"/>
          </ac:spMkLst>
        </pc:spChg>
        <pc:spChg chg="mod">
          <ac:chgData name="Mundle, Lindsey" userId="17cfb6a1-5e11-4bef-9917-d78bbd3cd483" providerId="ADAL" clId="{954B1061-12E7-41EB-B596-116C8A770010}" dt="2022-10-02T16:52:17.554" v="292" actId="207"/>
          <ac:spMkLst>
            <pc:docMk/>
            <pc:sldMk cId="1220853965" sldId="265"/>
            <ac:spMk id="4" creationId="{8A4D0DBE-238A-479E-BE9C-BCC0F5BA8746}"/>
          </ac:spMkLst>
        </pc:spChg>
        <pc:spChg chg="mod">
          <ac:chgData name="Mundle, Lindsey" userId="17cfb6a1-5e11-4bef-9917-d78bbd3cd483" providerId="ADAL" clId="{954B1061-12E7-41EB-B596-116C8A770010}" dt="2022-10-02T16:52:23.207" v="293" actId="207"/>
          <ac:spMkLst>
            <pc:docMk/>
            <pc:sldMk cId="1220853965" sldId="265"/>
            <ac:spMk id="5" creationId="{EDDECAD2-FADD-4407-B541-3E9FFBFCDD79}"/>
          </ac:spMkLst>
        </pc:spChg>
        <pc:spChg chg="mod">
          <ac:chgData name="Mundle, Lindsey" userId="17cfb6a1-5e11-4bef-9917-d78bbd3cd483" providerId="ADAL" clId="{954B1061-12E7-41EB-B596-116C8A770010}" dt="2022-10-02T16:49:08.767" v="208" actId="208"/>
          <ac:spMkLst>
            <pc:docMk/>
            <pc:sldMk cId="1220853965" sldId="265"/>
            <ac:spMk id="6" creationId="{0CBBFCB9-DEBE-45B5-9069-CBD0EEC6D255}"/>
          </ac:spMkLst>
        </pc:spChg>
        <pc:spChg chg="mod">
          <ac:chgData name="Mundle, Lindsey" userId="17cfb6a1-5e11-4bef-9917-d78bbd3cd483" providerId="ADAL" clId="{954B1061-12E7-41EB-B596-116C8A770010}" dt="2022-10-02T16:49:22.625" v="210" actId="208"/>
          <ac:spMkLst>
            <pc:docMk/>
            <pc:sldMk cId="1220853965" sldId="265"/>
            <ac:spMk id="7" creationId="{6C113D53-8836-4A04-A10C-E425E1727183}"/>
          </ac:spMkLst>
        </pc:spChg>
        <pc:spChg chg="mod">
          <ac:chgData name="Mundle, Lindsey" userId="17cfb6a1-5e11-4bef-9917-d78bbd3cd483" providerId="ADAL" clId="{954B1061-12E7-41EB-B596-116C8A770010}" dt="2022-10-02T16:49:34.955" v="212" actId="208"/>
          <ac:spMkLst>
            <pc:docMk/>
            <pc:sldMk cId="1220853965" sldId="265"/>
            <ac:spMk id="8" creationId="{F167E427-C9A6-4CAA-8353-AE86A8383FAA}"/>
          </ac:spMkLst>
        </pc:spChg>
        <pc:spChg chg="mod">
          <ac:chgData name="Mundle, Lindsey" userId="17cfb6a1-5e11-4bef-9917-d78bbd3cd483" providerId="ADAL" clId="{954B1061-12E7-41EB-B596-116C8A770010}" dt="2022-10-02T16:49:52.941" v="214" actId="207"/>
          <ac:spMkLst>
            <pc:docMk/>
            <pc:sldMk cId="1220853965" sldId="265"/>
            <ac:spMk id="9" creationId="{E846D7A1-6840-46EF-84DE-E2FEEDB72218}"/>
          </ac:spMkLst>
        </pc:spChg>
        <pc:spChg chg="mod">
          <ac:chgData name="Mundle, Lindsey" userId="17cfb6a1-5e11-4bef-9917-d78bbd3cd483" providerId="ADAL" clId="{954B1061-12E7-41EB-B596-116C8A770010}" dt="2022-10-03T16:55:57.641" v="1887" actId="20577"/>
          <ac:spMkLst>
            <pc:docMk/>
            <pc:sldMk cId="1220853965" sldId="265"/>
            <ac:spMk id="10" creationId="{E1ADA3B5-BD49-48CC-A2CE-3E5A1DBE241D}"/>
          </ac:spMkLst>
        </pc:spChg>
      </pc:sldChg>
      <pc:sldChg chg="addSp delSp modSp mod">
        <pc:chgData name="Mundle, Lindsey" userId="17cfb6a1-5e11-4bef-9917-d78bbd3cd483" providerId="ADAL" clId="{954B1061-12E7-41EB-B596-116C8A770010}" dt="2022-10-02T17:17:53.342" v="719" actId="20577"/>
        <pc:sldMkLst>
          <pc:docMk/>
          <pc:sldMk cId="1371290840" sldId="266"/>
        </pc:sldMkLst>
        <pc:spChg chg="mod">
          <ac:chgData name="Mundle, Lindsey" userId="17cfb6a1-5e11-4bef-9917-d78bbd3cd483" providerId="ADAL" clId="{954B1061-12E7-41EB-B596-116C8A770010}" dt="2022-10-02T16:57:20.019" v="346" actId="207"/>
          <ac:spMkLst>
            <pc:docMk/>
            <pc:sldMk cId="1371290840" sldId="266"/>
            <ac:spMk id="2" creationId="{B08E5BB7-2B31-4CAA-8095-42E7109A6451}"/>
          </ac:spMkLst>
        </pc:spChg>
        <pc:spChg chg="mod">
          <ac:chgData name="Mundle, Lindsey" userId="17cfb6a1-5e11-4bef-9917-d78bbd3cd483" providerId="ADAL" clId="{954B1061-12E7-41EB-B596-116C8A770010}" dt="2022-10-02T17:17:53.342" v="719" actId="20577"/>
          <ac:spMkLst>
            <pc:docMk/>
            <pc:sldMk cId="1371290840" sldId="266"/>
            <ac:spMk id="3" creationId="{765C4148-22DF-49DF-A452-D2D56D19A4FB}"/>
          </ac:spMkLst>
        </pc:spChg>
        <pc:spChg chg="mod">
          <ac:chgData name="Mundle, Lindsey" userId="17cfb6a1-5e11-4bef-9917-d78bbd3cd483" providerId="ADAL" clId="{954B1061-12E7-41EB-B596-116C8A770010}" dt="2022-10-02T16:57:29.849" v="348" actId="208"/>
          <ac:spMkLst>
            <pc:docMk/>
            <pc:sldMk cId="1371290840" sldId="266"/>
            <ac:spMk id="6" creationId="{54783A5E-638C-4B1F-9912-F22A64B5C7EE}"/>
          </ac:spMkLst>
        </pc:spChg>
        <pc:spChg chg="mod">
          <ac:chgData name="Mundle, Lindsey" userId="17cfb6a1-5e11-4bef-9917-d78bbd3cd483" providerId="ADAL" clId="{954B1061-12E7-41EB-B596-116C8A770010}" dt="2022-10-02T17:17:34.440" v="693" actId="14100"/>
          <ac:spMkLst>
            <pc:docMk/>
            <pc:sldMk cId="1371290840" sldId="266"/>
            <ac:spMk id="7" creationId="{80A07D00-005E-48B4-B56A-B9877DFFC879}"/>
          </ac:spMkLst>
        </pc:spChg>
        <pc:picChg chg="add mod">
          <ac:chgData name="Mundle, Lindsey" userId="17cfb6a1-5e11-4bef-9917-d78bbd3cd483" providerId="ADAL" clId="{954B1061-12E7-41EB-B596-116C8A770010}" dt="2022-10-02T17:06:48.359" v="565" actId="14100"/>
          <ac:picMkLst>
            <pc:docMk/>
            <pc:sldMk cId="1371290840" sldId="266"/>
            <ac:picMk id="2050" creationId="{778F5E85-741B-4E2E-B40D-32CB97A9530E}"/>
          </ac:picMkLst>
        </pc:picChg>
        <pc:picChg chg="add del mod">
          <ac:chgData name="Mundle, Lindsey" userId="17cfb6a1-5e11-4bef-9917-d78bbd3cd483" providerId="ADAL" clId="{954B1061-12E7-41EB-B596-116C8A770010}" dt="2022-10-02T17:06:31.057" v="559"/>
          <ac:picMkLst>
            <pc:docMk/>
            <pc:sldMk cId="1371290840" sldId="266"/>
            <ac:picMk id="2052" creationId="{379520F5-A78B-4A79-BD93-E26FB3A6255B}"/>
          </ac:picMkLst>
        </pc:picChg>
        <pc:picChg chg="add mod">
          <ac:chgData name="Mundle, Lindsey" userId="17cfb6a1-5e11-4bef-9917-d78bbd3cd483" providerId="ADAL" clId="{954B1061-12E7-41EB-B596-116C8A770010}" dt="2022-10-02T17:06:43.878" v="564" actId="1076"/>
          <ac:picMkLst>
            <pc:docMk/>
            <pc:sldMk cId="1371290840" sldId="266"/>
            <ac:picMk id="2054" creationId="{BF42AA0A-76FE-4EBC-A40D-637B83C0C971}"/>
          </ac:picMkLst>
        </pc:picChg>
        <pc:picChg chg="add mod">
          <ac:chgData name="Mundle, Lindsey" userId="17cfb6a1-5e11-4bef-9917-d78bbd3cd483" providerId="ADAL" clId="{954B1061-12E7-41EB-B596-116C8A770010}" dt="2022-10-02T17:07:24.767" v="572" actId="1076"/>
          <ac:picMkLst>
            <pc:docMk/>
            <pc:sldMk cId="1371290840" sldId="266"/>
            <ac:picMk id="2056" creationId="{46EF4753-9F6A-4FF2-BEEA-0F53F1866589}"/>
          </ac:picMkLst>
        </pc:picChg>
        <pc:picChg chg="add mod">
          <ac:chgData name="Mundle, Lindsey" userId="17cfb6a1-5e11-4bef-9917-d78bbd3cd483" providerId="ADAL" clId="{954B1061-12E7-41EB-B596-116C8A770010}" dt="2022-10-02T17:08:07.673" v="574" actId="1076"/>
          <ac:picMkLst>
            <pc:docMk/>
            <pc:sldMk cId="1371290840" sldId="266"/>
            <ac:picMk id="2058" creationId="{C4E35450-0F5A-496E-B86A-21D4D93BAA4E}"/>
          </ac:picMkLst>
        </pc:picChg>
        <pc:picChg chg="del">
          <ac:chgData name="Mundle, Lindsey" userId="17cfb6a1-5e11-4bef-9917-d78bbd3cd483" providerId="ADAL" clId="{954B1061-12E7-41EB-B596-116C8A770010}" dt="2022-10-02T16:59:30.310" v="470" actId="478"/>
          <ac:picMkLst>
            <pc:docMk/>
            <pc:sldMk cId="1371290840" sldId="266"/>
            <ac:picMk id="7170" creationId="{0A2D3363-F9B3-4829-935E-0FA5BCB2E321}"/>
          </ac:picMkLst>
        </pc:picChg>
        <pc:picChg chg="del">
          <ac:chgData name="Mundle, Lindsey" userId="17cfb6a1-5e11-4bef-9917-d78bbd3cd483" providerId="ADAL" clId="{954B1061-12E7-41EB-B596-116C8A770010}" dt="2022-10-02T16:59:31.408" v="471" actId="478"/>
          <ac:picMkLst>
            <pc:docMk/>
            <pc:sldMk cId="1371290840" sldId="266"/>
            <ac:picMk id="7172" creationId="{F7379423-39D6-46C8-8199-ED1E579CCBFD}"/>
          </ac:picMkLst>
        </pc:picChg>
      </pc:sldChg>
      <pc:sldChg chg="delSp modSp mod">
        <pc:chgData name="Mundle, Lindsey" userId="17cfb6a1-5e11-4bef-9917-d78bbd3cd483" providerId="ADAL" clId="{954B1061-12E7-41EB-B596-116C8A770010}" dt="2022-10-02T17:00:34.210" v="522" actId="20577"/>
        <pc:sldMkLst>
          <pc:docMk/>
          <pc:sldMk cId="3464563280" sldId="267"/>
        </pc:sldMkLst>
        <pc:spChg chg="mod">
          <ac:chgData name="Mundle, Lindsey" userId="17cfb6a1-5e11-4bef-9917-d78bbd3cd483" providerId="ADAL" clId="{954B1061-12E7-41EB-B596-116C8A770010}" dt="2022-10-02T17:00:23.919" v="499" actId="207"/>
          <ac:spMkLst>
            <pc:docMk/>
            <pc:sldMk cId="3464563280" sldId="267"/>
            <ac:spMk id="2" creationId="{B34CEABB-C58D-454D-8486-7C4700CE6497}"/>
          </ac:spMkLst>
        </pc:spChg>
        <pc:spChg chg="mod">
          <ac:chgData name="Mundle, Lindsey" userId="17cfb6a1-5e11-4bef-9917-d78bbd3cd483" providerId="ADAL" clId="{954B1061-12E7-41EB-B596-116C8A770010}" dt="2022-10-02T17:00:34.210" v="522" actId="20577"/>
          <ac:spMkLst>
            <pc:docMk/>
            <pc:sldMk cId="3464563280" sldId="267"/>
            <ac:spMk id="3" creationId="{702662D1-5410-46C8-A5B3-958B323A50BF}"/>
          </ac:spMkLst>
        </pc:spChg>
        <pc:spChg chg="mod">
          <ac:chgData name="Mundle, Lindsey" userId="17cfb6a1-5e11-4bef-9917-d78bbd3cd483" providerId="ADAL" clId="{954B1061-12E7-41EB-B596-116C8A770010}" dt="2022-10-02T17:00:09.617" v="496" actId="208"/>
          <ac:spMkLst>
            <pc:docMk/>
            <pc:sldMk cId="3464563280" sldId="267"/>
            <ac:spMk id="4" creationId="{F11D53A0-ECC7-4E36-90CB-87E9DBD48337}"/>
          </ac:spMkLst>
        </pc:spChg>
        <pc:spChg chg="mod">
          <ac:chgData name="Mundle, Lindsey" userId="17cfb6a1-5e11-4bef-9917-d78bbd3cd483" providerId="ADAL" clId="{954B1061-12E7-41EB-B596-116C8A770010}" dt="2022-10-02T17:00:21.735" v="498" actId="208"/>
          <ac:spMkLst>
            <pc:docMk/>
            <pc:sldMk cId="3464563280" sldId="267"/>
            <ac:spMk id="5" creationId="{18E8225A-8B68-4FE5-84F1-A6F27794F802}"/>
          </ac:spMkLst>
        </pc:spChg>
        <pc:spChg chg="mod">
          <ac:chgData name="Mundle, Lindsey" userId="17cfb6a1-5e11-4bef-9917-d78bbd3cd483" providerId="ADAL" clId="{954B1061-12E7-41EB-B596-116C8A770010}" dt="2022-10-02T16:59:47.317" v="479" actId="20577"/>
          <ac:spMkLst>
            <pc:docMk/>
            <pc:sldMk cId="3464563280" sldId="267"/>
            <ac:spMk id="8" creationId="{5A580C65-CF9F-45A4-970D-FBEC6A5EA783}"/>
          </ac:spMkLst>
        </pc:spChg>
        <pc:picChg chg="del">
          <ac:chgData name="Mundle, Lindsey" userId="17cfb6a1-5e11-4bef-9917-d78bbd3cd483" providerId="ADAL" clId="{954B1061-12E7-41EB-B596-116C8A770010}" dt="2022-10-02T16:59:39.597" v="474" actId="478"/>
          <ac:picMkLst>
            <pc:docMk/>
            <pc:sldMk cId="3464563280" sldId="267"/>
            <ac:picMk id="11266" creationId="{4D606BEF-846C-40BC-AE82-5B3E8879A32C}"/>
          </ac:picMkLst>
        </pc:picChg>
        <pc:picChg chg="del">
          <ac:chgData name="Mundle, Lindsey" userId="17cfb6a1-5e11-4bef-9917-d78bbd3cd483" providerId="ADAL" clId="{954B1061-12E7-41EB-B596-116C8A770010}" dt="2022-10-02T16:59:41.744" v="475" actId="478"/>
          <ac:picMkLst>
            <pc:docMk/>
            <pc:sldMk cId="3464563280" sldId="267"/>
            <ac:picMk id="11268" creationId="{2B734EF2-F55C-432D-947C-36FA93373176}"/>
          </ac:picMkLst>
        </pc:picChg>
      </pc:sldChg>
      <pc:sldChg chg="modSp mod">
        <pc:chgData name="Mundle, Lindsey" userId="17cfb6a1-5e11-4bef-9917-d78bbd3cd483" providerId="ADAL" clId="{954B1061-12E7-41EB-B596-116C8A770010}" dt="2022-10-02T16:55:40.451" v="323" actId="1076"/>
        <pc:sldMkLst>
          <pc:docMk/>
          <pc:sldMk cId="4212779804" sldId="268"/>
        </pc:sldMkLst>
        <pc:spChg chg="mod">
          <ac:chgData name="Mundle, Lindsey" userId="17cfb6a1-5e11-4bef-9917-d78bbd3cd483" providerId="ADAL" clId="{954B1061-12E7-41EB-B596-116C8A770010}" dt="2022-10-02T16:52:44.263" v="298" actId="207"/>
          <ac:spMkLst>
            <pc:docMk/>
            <pc:sldMk cId="4212779804" sldId="268"/>
            <ac:spMk id="2" creationId="{78C5B54C-29B4-4D4A-B4C5-FE16B70B9DE1}"/>
          </ac:spMkLst>
        </pc:spChg>
        <pc:spChg chg="mod">
          <ac:chgData name="Mundle, Lindsey" userId="17cfb6a1-5e11-4bef-9917-d78bbd3cd483" providerId="ADAL" clId="{954B1061-12E7-41EB-B596-116C8A770010}" dt="2022-10-02T16:52:41.591" v="297" actId="207"/>
          <ac:spMkLst>
            <pc:docMk/>
            <pc:sldMk cId="4212779804" sldId="268"/>
            <ac:spMk id="6" creationId="{ED12056D-2B74-4ACE-9D78-7F31E802EEAA}"/>
          </ac:spMkLst>
        </pc:spChg>
        <pc:spChg chg="mod">
          <ac:chgData name="Mundle, Lindsey" userId="17cfb6a1-5e11-4bef-9917-d78bbd3cd483" providerId="ADAL" clId="{954B1061-12E7-41EB-B596-116C8A770010}" dt="2022-10-02T16:53:52.841" v="302" actId="208"/>
          <ac:spMkLst>
            <pc:docMk/>
            <pc:sldMk cId="4212779804" sldId="268"/>
            <ac:spMk id="7" creationId="{837ECDE7-438A-4CA0-9FE8-9AFD48096760}"/>
          </ac:spMkLst>
        </pc:spChg>
        <pc:spChg chg="mod">
          <ac:chgData name="Mundle, Lindsey" userId="17cfb6a1-5e11-4bef-9917-d78bbd3cd483" providerId="ADAL" clId="{954B1061-12E7-41EB-B596-116C8A770010}" dt="2022-10-02T16:52:59.291" v="300" actId="208"/>
          <ac:spMkLst>
            <pc:docMk/>
            <pc:sldMk cId="4212779804" sldId="268"/>
            <ac:spMk id="8" creationId="{B99D1D9E-478A-4B9C-9ABF-8285EC63C9CC}"/>
          </ac:spMkLst>
        </pc:spChg>
        <pc:spChg chg="mod">
          <ac:chgData name="Mundle, Lindsey" userId="17cfb6a1-5e11-4bef-9917-d78bbd3cd483" providerId="ADAL" clId="{954B1061-12E7-41EB-B596-116C8A770010}" dt="2022-10-02T16:54:08.152" v="306" actId="208"/>
          <ac:spMkLst>
            <pc:docMk/>
            <pc:sldMk cId="4212779804" sldId="268"/>
            <ac:spMk id="9" creationId="{E7750826-E8BE-4B58-9DEB-ED45DF8CC78A}"/>
          </ac:spMkLst>
        </pc:spChg>
        <pc:spChg chg="mod">
          <ac:chgData name="Mundle, Lindsey" userId="17cfb6a1-5e11-4bef-9917-d78bbd3cd483" providerId="ADAL" clId="{954B1061-12E7-41EB-B596-116C8A770010}" dt="2022-10-02T16:54:28.107" v="310" actId="208"/>
          <ac:spMkLst>
            <pc:docMk/>
            <pc:sldMk cId="4212779804" sldId="268"/>
            <ac:spMk id="10" creationId="{CB83C09F-EF6D-42E4-81CC-B839B6603F4D}"/>
          </ac:spMkLst>
        </pc:spChg>
        <pc:spChg chg="mod">
          <ac:chgData name="Mundle, Lindsey" userId="17cfb6a1-5e11-4bef-9917-d78bbd3cd483" providerId="ADAL" clId="{954B1061-12E7-41EB-B596-116C8A770010}" dt="2022-10-02T16:55:35.616" v="322" actId="207"/>
          <ac:spMkLst>
            <pc:docMk/>
            <pc:sldMk cId="4212779804" sldId="268"/>
            <ac:spMk id="11" creationId="{82A92ED9-0C3B-4FD7-8AF4-6F241C1C754D}"/>
          </ac:spMkLst>
        </pc:spChg>
        <pc:spChg chg="mod">
          <ac:chgData name="Mundle, Lindsey" userId="17cfb6a1-5e11-4bef-9917-d78bbd3cd483" providerId="ADAL" clId="{954B1061-12E7-41EB-B596-116C8A770010}" dt="2022-10-02T16:52:35.663" v="295" actId="207"/>
          <ac:spMkLst>
            <pc:docMk/>
            <pc:sldMk cId="4212779804" sldId="268"/>
            <ac:spMk id="12" creationId="{7ACE7C6D-F579-49E9-967B-3379CE4850B5}"/>
          </ac:spMkLst>
        </pc:spChg>
        <pc:spChg chg="mod">
          <ac:chgData name="Mundle, Lindsey" userId="17cfb6a1-5e11-4bef-9917-d78bbd3cd483" providerId="ADAL" clId="{954B1061-12E7-41EB-B596-116C8A770010}" dt="2022-10-02T16:54:16.744" v="308" actId="208"/>
          <ac:spMkLst>
            <pc:docMk/>
            <pc:sldMk cId="4212779804" sldId="268"/>
            <ac:spMk id="14" creationId="{5F8F8D90-12A5-4F79-85E8-5D3D6C552FC8}"/>
          </ac:spMkLst>
        </pc:spChg>
        <pc:spChg chg="mod">
          <ac:chgData name="Mundle, Lindsey" userId="17cfb6a1-5e11-4bef-9917-d78bbd3cd483" providerId="ADAL" clId="{954B1061-12E7-41EB-B596-116C8A770010}" dt="2022-10-02T16:55:40.451" v="323" actId="1076"/>
          <ac:spMkLst>
            <pc:docMk/>
            <pc:sldMk cId="4212779804" sldId="268"/>
            <ac:spMk id="16" creationId="{40D9F9AF-3B01-4377-BA6F-52CDB5C61110}"/>
          </ac:spMkLst>
        </pc:spChg>
      </pc:sldChg>
      <pc:sldChg chg="addSp delSp modSp mod">
        <pc:chgData name="Mundle, Lindsey" userId="17cfb6a1-5e11-4bef-9917-d78bbd3cd483" providerId="ADAL" clId="{954B1061-12E7-41EB-B596-116C8A770010}" dt="2022-10-03T21:28:45.648" v="1940" actId="1076"/>
        <pc:sldMkLst>
          <pc:docMk/>
          <pc:sldMk cId="3691323753" sldId="269"/>
        </pc:sldMkLst>
        <pc:spChg chg="mod">
          <ac:chgData name="Mundle, Lindsey" userId="17cfb6a1-5e11-4bef-9917-d78bbd3cd483" providerId="ADAL" clId="{954B1061-12E7-41EB-B596-116C8A770010}" dt="2022-10-03T17:05:15.270" v="1911" actId="1076"/>
          <ac:spMkLst>
            <pc:docMk/>
            <pc:sldMk cId="3691323753" sldId="269"/>
            <ac:spMk id="2" creationId="{960A8CA4-4447-4BBD-8DF2-D6B8E1EB7644}"/>
          </ac:spMkLst>
        </pc:spChg>
        <pc:spChg chg="mod">
          <ac:chgData name="Mundle, Lindsey" userId="17cfb6a1-5e11-4bef-9917-d78bbd3cd483" providerId="ADAL" clId="{954B1061-12E7-41EB-B596-116C8A770010}" dt="2022-10-03T17:05:33.250" v="1934" actId="20577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Mundle, Lindsey" userId="17cfb6a1-5e11-4bef-9917-d78bbd3cd483" providerId="ADAL" clId="{954B1061-12E7-41EB-B596-116C8A770010}" dt="2022-10-03T17:05:10.802" v="1910" actId="1076"/>
          <ac:spMkLst>
            <pc:docMk/>
            <pc:sldMk cId="3691323753" sldId="269"/>
            <ac:spMk id="5" creationId="{428BE106-23EB-453C-A59E-06BC789F3EBE}"/>
          </ac:spMkLst>
        </pc:spChg>
        <pc:spChg chg="mod">
          <ac:chgData name="Mundle, Lindsey" userId="17cfb6a1-5e11-4bef-9917-d78bbd3cd483" providerId="ADAL" clId="{954B1061-12E7-41EB-B596-116C8A770010}" dt="2022-10-03T17:05:38.118" v="1935" actId="14100"/>
          <ac:spMkLst>
            <pc:docMk/>
            <pc:sldMk cId="3691323753" sldId="269"/>
            <ac:spMk id="6" creationId="{E43B4B44-8115-4C20-A0D6-329479A17DCE}"/>
          </ac:spMkLst>
        </pc:spChg>
        <pc:spChg chg="mod">
          <ac:chgData name="Mundle, Lindsey" userId="17cfb6a1-5e11-4bef-9917-d78bbd3cd483" providerId="ADAL" clId="{954B1061-12E7-41EB-B596-116C8A770010}" dt="2022-10-03T17:01:53.150" v="1892" actId="20577"/>
          <ac:spMkLst>
            <pc:docMk/>
            <pc:sldMk cId="3691323753" sldId="269"/>
            <ac:spMk id="7" creationId="{9BC3B175-CAE7-4786-AF91-E07CB4211343}"/>
          </ac:spMkLst>
        </pc:spChg>
        <pc:spChg chg="add del mod">
          <ac:chgData name="Mundle, Lindsey" userId="17cfb6a1-5e11-4bef-9917-d78bbd3cd483" providerId="ADAL" clId="{954B1061-12E7-41EB-B596-116C8A770010}" dt="2022-10-03T17:05:41.966" v="1937"/>
          <ac:spMkLst>
            <pc:docMk/>
            <pc:sldMk cId="3691323753" sldId="269"/>
            <ac:spMk id="8" creationId="{398E80F8-2EE2-427E-B636-2D6E886F4C95}"/>
          </ac:spMkLst>
        </pc:spChg>
        <pc:picChg chg="del">
          <ac:chgData name="Mundle, Lindsey" userId="17cfb6a1-5e11-4bef-9917-d78bbd3cd483" providerId="ADAL" clId="{954B1061-12E7-41EB-B596-116C8A770010}" dt="2022-10-03T17:05:00.634" v="1907" actId="478"/>
          <ac:picMkLst>
            <pc:docMk/>
            <pc:sldMk cId="3691323753" sldId="269"/>
            <ac:picMk id="4" creationId="{658D5A41-866D-432A-8CC7-169B005A027C}"/>
          </ac:picMkLst>
        </pc:picChg>
        <pc:picChg chg="add mod">
          <ac:chgData name="Mundle, Lindsey" userId="17cfb6a1-5e11-4bef-9917-d78bbd3cd483" providerId="ADAL" clId="{954B1061-12E7-41EB-B596-116C8A770010}" dt="2022-10-03T21:28:32.052" v="1938"/>
          <ac:picMkLst>
            <pc:docMk/>
            <pc:sldMk cId="3691323753" sldId="269"/>
            <ac:picMk id="9" creationId="{EE36A4D4-C25C-4F2C-86FA-920AD4021FCE}"/>
          </ac:picMkLst>
        </pc:picChg>
        <pc:picChg chg="add mod">
          <ac:chgData name="Mundle, Lindsey" userId="17cfb6a1-5e11-4bef-9917-d78bbd3cd483" providerId="ADAL" clId="{954B1061-12E7-41EB-B596-116C8A770010}" dt="2022-10-03T21:28:45.648" v="1940" actId="1076"/>
          <ac:picMkLst>
            <pc:docMk/>
            <pc:sldMk cId="3691323753" sldId="269"/>
            <ac:picMk id="10" creationId="{CEBB8D6B-7BFE-4E3D-8B58-3B5C43747D0F}"/>
          </ac:picMkLst>
        </pc:picChg>
      </pc:sldChg>
      <pc:sldChg chg="addSp delSp modSp new mod">
        <pc:chgData name="Mundle, Lindsey" userId="17cfb6a1-5e11-4bef-9917-d78bbd3cd483" providerId="ADAL" clId="{954B1061-12E7-41EB-B596-116C8A770010}" dt="2022-10-02T17:25:58.421" v="1029" actId="1076"/>
        <pc:sldMkLst>
          <pc:docMk/>
          <pc:sldMk cId="3424012936" sldId="270"/>
        </pc:sldMkLst>
        <pc:spChg chg="add mod">
          <ac:chgData name="Mundle, Lindsey" userId="17cfb6a1-5e11-4bef-9917-d78bbd3cd483" providerId="ADAL" clId="{954B1061-12E7-41EB-B596-116C8A770010}" dt="2022-10-02T17:19:38.745" v="755" actId="14100"/>
          <ac:spMkLst>
            <pc:docMk/>
            <pc:sldMk cId="3424012936" sldId="270"/>
            <ac:spMk id="3" creationId="{4C1ACA43-9A0F-434A-8996-F16616DC46CD}"/>
          </ac:spMkLst>
        </pc:spChg>
        <pc:spChg chg="add mod">
          <ac:chgData name="Mundle, Lindsey" userId="17cfb6a1-5e11-4bef-9917-d78bbd3cd483" providerId="ADAL" clId="{954B1061-12E7-41EB-B596-116C8A770010}" dt="2022-10-02T17:19:27.338" v="754" actId="1076"/>
          <ac:spMkLst>
            <pc:docMk/>
            <pc:sldMk cId="3424012936" sldId="270"/>
            <ac:spMk id="4" creationId="{FBD4202C-6562-4B2D-B7CB-8CE3BA1B3CE1}"/>
          </ac:spMkLst>
        </pc:spChg>
        <pc:spChg chg="add del mod">
          <ac:chgData name="Mundle, Lindsey" userId="17cfb6a1-5e11-4bef-9917-d78bbd3cd483" providerId="ADAL" clId="{954B1061-12E7-41EB-B596-116C8A770010}" dt="2022-10-02T17:19:44.083" v="757" actId="478"/>
          <ac:spMkLst>
            <pc:docMk/>
            <pc:sldMk cId="3424012936" sldId="270"/>
            <ac:spMk id="5" creationId="{F95EA38A-DAB1-450B-B193-4F088DE52D21}"/>
          </ac:spMkLst>
        </pc:spChg>
        <pc:spChg chg="add del mod">
          <ac:chgData name="Mundle, Lindsey" userId="17cfb6a1-5e11-4bef-9917-d78bbd3cd483" providerId="ADAL" clId="{954B1061-12E7-41EB-B596-116C8A770010}" dt="2022-10-02T17:19:47.894" v="759" actId="478"/>
          <ac:spMkLst>
            <pc:docMk/>
            <pc:sldMk cId="3424012936" sldId="270"/>
            <ac:spMk id="6" creationId="{09C15BC9-EED8-40FD-B4FC-72C84A219605}"/>
          </ac:spMkLst>
        </pc:spChg>
        <pc:spChg chg="add mod">
          <ac:chgData name="Mundle, Lindsey" userId="17cfb6a1-5e11-4bef-9917-d78bbd3cd483" providerId="ADAL" clId="{954B1061-12E7-41EB-B596-116C8A770010}" dt="2022-10-02T17:22:33.208" v="1009" actId="14100"/>
          <ac:spMkLst>
            <pc:docMk/>
            <pc:sldMk cId="3424012936" sldId="270"/>
            <ac:spMk id="7" creationId="{C1719308-3071-405A-9AAB-FA4665D4851D}"/>
          </ac:spMkLst>
        </pc:spChg>
        <pc:spChg chg="add del mod">
          <ac:chgData name="Mundle, Lindsey" userId="17cfb6a1-5e11-4bef-9917-d78bbd3cd483" providerId="ADAL" clId="{954B1061-12E7-41EB-B596-116C8A770010}" dt="2022-10-02T17:20:08.921" v="768" actId="478"/>
          <ac:spMkLst>
            <pc:docMk/>
            <pc:sldMk cId="3424012936" sldId="270"/>
            <ac:spMk id="8" creationId="{F6C64EF4-5332-4676-AEF8-8E6B6A5B1C89}"/>
          </ac:spMkLst>
        </pc:spChg>
        <pc:spChg chg="add mod">
          <ac:chgData name="Mundle, Lindsey" userId="17cfb6a1-5e11-4bef-9917-d78bbd3cd483" providerId="ADAL" clId="{954B1061-12E7-41EB-B596-116C8A770010}" dt="2022-10-02T17:22:39.060" v="1013" actId="27636"/>
          <ac:spMkLst>
            <pc:docMk/>
            <pc:sldMk cId="3424012936" sldId="270"/>
            <ac:spMk id="9" creationId="{2B118F3E-444C-4F0C-A04C-E8D9226D40AC}"/>
          </ac:spMkLst>
        </pc:spChg>
        <pc:spChg chg="add mod">
          <ac:chgData name="Mundle, Lindsey" userId="17cfb6a1-5e11-4bef-9917-d78bbd3cd483" providerId="ADAL" clId="{954B1061-12E7-41EB-B596-116C8A770010}" dt="2022-10-02T17:25:58.421" v="1029" actId="1076"/>
          <ac:spMkLst>
            <pc:docMk/>
            <pc:sldMk cId="3424012936" sldId="270"/>
            <ac:spMk id="10" creationId="{48224C2D-0484-4AAD-B3ED-65AEAE6E54BF}"/>
          </ac:spMkLst>
        </pc:spChg>
        <pc:picChg chg="add mod">
          <ac:chgData name="Mundle, Lindsey" userId="17cfb6a1-5e11-4bef-9917-d78bbd3cd483" providerId="ADAL" clId="{954B1061-12E7-41EB-B596-116C8A770010}" dt="2022-10-02T17:18:48.957" v="726" actId="1076"/>
          <ac:picMkLst>
            <pc:docMk/>
            <pc:sldMk cId="3424012936" sldId="270"/>
            <ac:picMk id="3074" creationId="{56AD67B2-3BAA-42FE-A0CC-CAE625999D8C}"/>
          </ac:picMkLst>
        </pc:picChg>
      </pc:sldChg>
      <pc:sldChg chg="modSp add mod">
        <pc:chgData name="Mundle, Lindsey" userId="17cfb6a1-5e11-4bef-9917-d78bbd3cd483" providerId="ADAL" clId="{954B1061-12E7-41EB-B596-116C8A770010}" dt="2022-10-02T17:16:20.392" v="691" actId="20577"/>
        <pc:sldMkLst>
          <pc:docMk/>
          <pc:sldMk cId="3617394833" sldId="271"/>
        </pc:sldMkLst>
        <pc:spChg chg="mod">
          <ac:chgData name="Mundle, Lindsey" userId="17cfb6a1-5e11-4bef-9917-d78bbd3cd483" providerId="ADAL" clId="{954B1061-12E7-41EB-B596-116C8A770010}" dt="2022-10-02T17:08:26.022" v="584" actId="20577"/>
          <ac:spMkLst>
            <pc:docMk/>
            <pc:sldMk cId="3617394833" sldId="271"/>
            <ac:spMk id="2" creationId="{B34CEABB-C58D-454D-8486-7C4700CE6497}"/>
          </ac:spMkLst>
        </pc:spChg>
        <pc:spChg chg="mod">
          <ac:chgData name="Mundle, Lindsey" userId="17cfb6a1-5e11-4bef-9917-d78bbd3cd483" providerId="ADAL" clId="{954B1061-12E7-41EB-B596-116C8A770010}" dt="2022-10-02T17:16:20.392" v="691" actId="20577"/>
          <ac:spMkLst>
            <pc:docMk/>
            <pc:sldMk cId="3617394833" sldId="271"/>
            <ac:spMk id="8" creationId="{5A580C65-CF9F-45A4-970D-FBEC6A5EA783}"/>
          </ac:spMkLst>
        </pc:spChg>
      </pc:sldChg>
      <pc:sldChg chg="modSp add mod">
        <pc:chgData name="Mundle, Lindsey" userId="17cfb6a1-5e11-4bef-9917-d78bbd3cd483" providerId="ADAL" clId="{954B1061-12E7-41EB-B596-116C8A770010}" dt="2022-10-02T17:16:10.417" v="681" actId="1076"/>
        <pc:sldMkLst>
          <pc:docMk/>
          <pc:sldMk cId="1143659819" sldId="272"/>
        </pc:sldMkLst>
        <pc:spChg chg="mod">
          <ac:chgData name="Mundle, Lindsey" userId="17cfb6a1-5e11-4bef-9917-d78bbd3cd483" providerId="ADAL" clId="{954B1061-12E7-41EB-B596-116C8A770010}" dt="2022-10-02T17:11:13.353" v="613" actId="20577"/>
          <ac:spMkLst>
            <pc:docMk/>
            <pc:sldMk cId="1143659819" sldId="272"/>
            <ac:spMk id="2" creationId="{B34CEABB-C58D-454D-8486-7C4700CE6497}"/>
          </ac:spMkLst>
        </pc:spChg>
        <pc:spChg chg="mod">
          <ac:chgData name="Mundle, Lindsey" userId="17cfb6a1-5e11-4bef-9917-d78bbd3cd483" providerId="ADAL" clId="{954B1061-12E7-41EB-B596-116C8A770010}" dt="2022-10-02T17:11:18.564" v="614" actId="14100"/>
          <ac:spMkLst>
            <pc:docMk/>
            <pc:sldMk cId="1143659819" sldId="272"/>
            <ac:spMk id="4" creationId="{F11D53A0-ECC7-4E36-90CB-87E9DBD48337}"/>
          </ac:spMkLst>
        </pc:spChg>
        <pc:spChg chg="mod">
          <ac:chgData name="Mundle, Lindsey" userId="17cfb6a1-5e11-4bef-9917-d78bbd3cd483" providerId="ADAL" clId="{954B1061-12E7-41EB-B596-116C8A770010}" dt="2022-10-02T17:16:10.417" v="681" actId="1076"/>
          <ac:spMkLst>
            <pc:docMk/>
            <pc:sldMk cId="1143659819" sldId="272"/>
            <ac:spMk id="8" creationId="{5A580C65-CF9F-45A4-970D-FBEC6A5EA783}"/>
          </ac:spMkLst>
        </pc:spChg>
      </pc:sldChg>
      <pc:sldChg chg="addSp delSp modSp add mod">
        <pc:chgData name="Mundle, Lindsey" userId="17cfb6a1-5e11-4bef-9917-d78bbd3cd483" providerId="ADAL" clId="{954B1061-12E7-41EB-B596-116C8A770010}" dt="2022-10-03T16:34:21.933" v="1214"/>
        <pc:sldMkLst>
          <pc:docMk/>
          <pc:sldMk cId="563595399" sldId="273"/>
        </pc:sldMkLst>
        <pc:spChg chg="mod">
          <ac:chgData name="Mundle, Lindsey" userId="17cfb6a1-5e11-4bef-9917-d78bbd3cd483" providerId="ADAL" clId="{954B1061-12E7-41EB-B596-116C8A770010}" dt="2022-10-02T17:11:43.157" v="648" actId="20577"/>
          <ac:spMkLst>
            <pc:docMk/>
            <pc:sldMk cId="563595399" sldId="273"/>
            <ac:spMk id="2" creationId="{B34CEABB-C58D-454D-8486-7C4700CE6497}"/>
          </ac:spMkLst>
        </pc:spChg>
        <pc:spChg chg="mod">
          <ac:chgData name="Mundle, Lindsey" userId="17cfb6a1-5e11-4bef-9917-d78bbd3cd483" providerId="ADAL" clId="{954B1061-12E7-41EB-B596-116C8A770010}" dt="2022-10-02T17:11:46.908" v="649" actId="14100"/>
          <ac:spMkLst>
            <pc:docMk/>
            <pc:sldMk cId="563595399" sldId="273"/>
            <ac:spMk id="4" creationId="{F11D53A0-ECC7-4E36-90CB-87E9DBD48337}"/>
          </ac:spMkLst>
        </pc:spChg>
        <pc:spChg chg="add mod">
          <ac:chgData name="Mundle, Lindsey" userId="17cfb6a1-5e11-4bef-9917-d78bbd3cd483" providerId="ADAL" clId="{954B1061-12E7-41EB-B596-116C8A770010}" dt="2022-10-02T17:16:15.524" v="686" actId="20577"/>
          <ac:spMkLst>
            <pc:docMk/>
            <pc:sldMk cId="563595399" sldId="273"/>
            <ac:spMk id="7" creationId="{3B4F4984-B476-434A-8CF0-05BE40F5AFB0}"/>
          </ac:spMkLst>
        </pc:spChg>
        <pc:spChg chg="del mod">
          <ac:chgData name="Mundle, Lindsey" userId="17cfb6a1-5e11-4bef-9917-d78bbd3cd483" providerId="ADAL" clId="{954B1061-12E7-41EB-B596-116C8A770010}" dt="2022-10-02T17:15:09.852" v="667"/>
          <ac:spMkLst>
            <pc:docMk/>
            <pc:sldMk cId="563595399" sldId="273"/>
            <ac:spMk id="8" creationId="{5A580C65-CF9F-45A4-970D-FBEC6A5EA783}"/>
          </ac:spMkLst>
        </pc:spChg>
        <pc:graphicFrameChg chg="mod">
          <ac:chgData name="Mundle, Lindsey" userId="17cfb6a1-5e11-4bef-9917-d78bbd3cd483" providerId="ADAL" clId="{954B1061-12E7-41EB-B596-116C8A770010}" dt="2022-10-03T16:34:21.933" v="1214"/>
          <ac:graphicFrameMkLst>
            <pc:docMk/>
            <pc:sldMk cId="563595399" sldId="273"/>
            <ac:graphicFrameMk id="9" creationId="{D377E13D-431B-EC13-6558-579DE46B330D}"/>
          </ac:graphicFrameMkLst>
        </pc:graphicFrameChg>
      </pc:sldChg>
      <pc:sldChg chg="addSp modSp add mod">
        <pc:chgData name="Mundle, Lindsey" userId="17cfb6a1-5e11-4bef-9917-d78bbd3cd483" providerId="ADAL" clId="{954B1061-12E7-41EB-B596-116C8A770010}" dt="2022-10-03T16:53:58.192" v="1854" actId="1076"/>
        <pc:sldMkLst>
          <pc:docMk/>
          <pc:sldMk cId="1841288722" sldId="274"/>
        </pc:sldMkLst>
        <pc:spChg chg="mod">
          <ac:chgData name="Mundle, Lindsey" userId="17cfb6a1-5e11-4bef-9917-d78bbd3cd483" providerId="ADAL" clId="{954B1061-12E7-41EB-B596-116C8A770010}" dt="2022-10-03T16:37:40.152" v="1443" actId="1076"/>
          <ac:spMkLst>
            <pc:docMk/>
            <pc:sldMk cId="1841288722" sldId="274"/>
            <ac:spMk id="2" creationId="{AF3CED38-40C5-4D98-8898-59A12BF0F4F4}"/>
          </ac:spMkLst>
        </pc:spChg>
        <pc:spChg chg="mod">
          <ac:chgData name="Mundle, Lindsey" userId="17cfb6a1-5e11-4bef-9917-d78bbd3cd483" providerId="ADAL" clId="{954B1061-12E7-41EB-B596-116C8A770010}" dt="2022-10-03T16:38:35.585" v="1543" actId="1076"/>
          <ac:spMkLst>
            <pc:docMk/>
            <pc:sldMk cId="1841288722" sldId="274"/>
            <ac:spMk id="3" creationId="{15FB33B1-64C9-4DFA-904A-2386AFB63C93}"/>
          </ac:spMkLst>
        </pc:spChg>
        <pc:spChg chg="mod">
          <ac:chgData name="Mundle, Lindsey" userId="17cfb6a1-5e11-4bef-9917-d78bbd3cd483" providerId="ADAL" clId="{954B1061-12E7-41EB-B596-116C8A770010}" dt="2022-10-03T16:37:34.729" v="1442" actId="1076"/>
          <ac:spMkLst>
            <pc:docMk/>
            <pc:sldMk cId="1841288722" sldId="274"/>
            <ac:spMk id="5" creationId="{472197AD-8024-46FC-992E-17CB88EAB23F}"/>
          </ac:spMkLst>
        </pc:spChg>
        <pc:spChg chg="mod">
          <ac:chgData name="Mundle, Lindsey" userId="17cfb6a1-5e11-4bef-9917-d78bbd3cd483" providerId="ADAL" clId="{954B1061-12E7-41EB-B596-116C8A770010}" dt="2022-10-03T16:38:27.557" v="1541" actId="1076"/>
          <ac:spMkLst>
            <pc:docMk/>
            <pc:sldMk cId="1841288722" sldId="274"/>
            <ac:spMk id="6" creationId="{A8B3C9CD-5C04-46AF-A99F-DBF740E58333}"/>
          </ac:spMkLst>
        </pc:spChg>
        <pc:spChg chg="mod">
          <ac:chgData name="Mundle, Lindsey" userId="17cfb6a1-5e11-4bef-9917-d78bbd3cd483" providerId="ADAL" clId="{954B1061-12E7-41EB-B596-116C8A770010}" dt="2022-10-03T16:53:58.192" v="1854" actId="1076"/>
          <ac:spMkLst>
            <pc:docMk/>
            <pc:sldMk cId="1841288722" sldId="274"/>
            <ac:spMk id="7" creationId="{34D9F630-BB8E-472D-B1D6-E07AE82219F2}"/>
          </ac:spMkLst>
        </pc:spChg>
        <pc:picChg chg="add mod">
          <ac:chgData name="Mundle, Lindsey" userId="17cfb6a1-5e11-4bef-9917-d78bbd3cd483" providerId="ADAL" clId="{954B1061-12E7-41EB-B596-116C8A770010}" dt="2022-10-03T16:40:18.979" v="1557" actId="1076"/>
          <ac:picMkLst>
            <pc:docMk/>
            <pc:sldMk cId="1841288722" sldId="274"/>
            <ac:picMk id="4098" creationId="{41C2DCBD-5721-4FF3-B184-B5D233E821C9}"/>
          </ac:picMkLst>
        </pc:picChg>
        <pc:picChg chg="add mod">
          <ac:chgData name="Mundle, Lindsey" userId="17cfb6a1-5e11-4bef-9917-d78bbd3cd483" providerId="ADAL" clId="{954B1061-12E7-41EB-B596-116C8A770010}" dt="2022-10-03T16:40:16.497" v="1556" actId="1076"/>
          <ac:picMkLst>
            <pc:docMk/>
            <pc:sldMk cId="1841288722" sldId="274"/>
            <ac:picMk id="4100" creationId="{97E6BC78-2F89-4A74-AB2B-1DF43CC96C9C}"/>
          </ac:picMkLst>
        </pc:picChg>
      </pc:sldChg>
      <pc:sldChg chg="modSp mod">
        <pc:chgData name="Mundle, Lindsey" userId="17cfb6a1-5e11-4bef-9917-d78bbd3cd483" providerId="ADAL" clId="{954B1061-12E7-41EB-B596-116C8A770010}" dt="2022-10-03T17:03:12.697" v="1903" actId="20577"/>
        <pc:sldMkLst>
          <pc:docMk/>
          <pc:sldMk cId="3225510134" sldId="275"/>
        </pc:sldMkLst>
        <pc:spChg chg="mod">
          <ac:chgData name="Mundle, Lindsey" userId="17cfb6a1-5e11-4bef-9917-d78bbd3cd483" providerId="ADAL" clId="{954B1061-12E7-41EB-B596-116C8A770010}" dt="2022-10-03T17:03:12.697" v="1903" actId="20577"/>
          <ac:spMkLst>
            <pc:docMk/>
            <pc:sldMk cId="3225510134" sldId="275"/>
            <ac:spMk id="8" creationId="{417F2469-4692-D3E1-5197-05F0C298B591}"/>
          </ac:spMkLst>
        </pc:spChg>
      </pc:sldChg>
      <pc:sldChg chg="addSp delSp modSp add mod">
        <pc:chgData name="Mundle, Lindsey" userId="17cfb6a1-5e11-4bef-9917-d78bbd3cd483" providerId="ADAL" clId="{954B1061-12E7-41EB-B596-116C8A770010}" dt="2022-10-03T17:03:52.253" v="1906" actId="20577"/>
        <pc:sldMkLst>
          <pc:docMk/>
          <pc:sldMk cId="1060540888" sldId="276"/>
        </pc:sldMkLst>
        <pc:spChg chg="mod">
          <ac:chgData name="Mundle, Lindsey" userId="17cfb6a1-5e11-4bef-9917-d78bbd3cd483" providerId="ADAL" clId="{954B1061-12E7-41EB-B596-116C8A770010}" dt="2022-10-03T16:48:04.995" v="1755" actId="1076"/>
          <ac:spMkLst>
            <pc:docMk/>
            <pc:sldMk cId="1060540888" sldId="276"/>
            <ac:spMk id="2" creationId="{B34CEABB-C58D-454D-8486-7C4700CE6497}"/>
          </ac:spMkLst>
        </pc:spChg>
        <pc:spChg chg="mod">
          <ac:chgData name="Mundle, Lindsey" userId="17cfb6a1-5e11-4bef-9917-d78bbd3cd483" providerId="ADAL" clId="{954B1061-12E7-41EB-B596-116C8A770010}" dt="2022-10-03T16:48:15.702" v="1757" actId="1076"/>
          <ac:spMkLst>
            <pc:docMk/>
            <pc:sldMk cId="1060540888" sldId="276"/>
            <ac:spMk id="3" creationId="{702662D1-5410-46C8-A5B3-958B323A50BF}"/>
          </ac:spMkLst>
        </pc:spChg>
        <pc:spChg chg="mod">
          <ac:chgData name="Mundle, Lindsey" userId="17cfb6a1-5e11-4bef-9917-d78bbd3cd483" providerId="ADAL" clId="{954B1061-12E7-41EB-B596-116C8A770010}" dt="2022-10-03T16:48:00.627" v="1754" actId="1076"/>
          <ac:spMkLst>
            <pc:docMk/>
            <pc:sldMk cId="1060540888" sldId="276"/>
            <ac:spMk id="4" creationId="{F11D53A0-ECC7-4E36-90CB-87E9DBD48337}"/>
          </ac:spMkLst>
        </pc:spChg>
        <pc:spChg chg="mod">
          <ac:chgData name="Mundle, Lindsey" userId="17cfb6a1-5e11-4bef-9917-d78bbd3cd483" providerId="ADAL" clId="{954B1061-12E7-41EB-B596-116C8A770010}" dt="2022-10-03T16:48:09.192" v="1756" actId="1076"/>
          <ac:spMkLst>
            <pc:docMk/>
            <pc:sldMk cId="1060540888" sldId="276"/>
            <ac:spMk id="5" creationId="{18E8225A-8B68-4FE5-84F1-A6F27794F802}"/>
          </ac:spMkLst>
        </pc:spChg>
        <pc:spChg chg="mod">
          <ac:chgData name="Mundle, Lindsey" userId="17cfb6a1-5e11-4bef-9917-d78bbd3cd483" providerId="ADAL" clId="{954B1061-12E7-41EB-B596-116C8A770010}" dt="2022-10-03T17:03:52.253" v="1906" actId="20577"/>
          <ac:spMkLst>
            <pc:docMk/>
            <pc:sldMk cId="1060540888" sldId="276"/>
            <ac:spMk id="8" creationId="{5A580C65-CF9F-45A4-970D-FBEC6A5EA783}"/>
          </ac:spMkLst>
        </pc:spChg>
        <pc:picChg chg="del">
          <ac:chgData name="Mundle, Lindsey" userId="17cfb6a1-5e11-4bef-9917-d78bbd3cd483" providerId="ADAL" clId="{954B1061-12E7-41EB-B596-116C8A770010}" dt="2022-10-03T16:47:03.985" v="1748" actId="478"/>
          <ac:picMkLst>
            <pc:docMk/>
            <pc:sldMk cId="1060540888" sldId="276"/>
            <ac:picMk id="20" creationId="{69776A7E-53CC-3667-C05C-1E18E023D9AB}"/>
          </ac:picMkLst>
        </pc:picChg>
        <pc:picChg chg="add mod">
          <ac:chgData name="Mundle, Lindsey" userId="17cfb6a1-5e11-4bef-9917-d78bbd3cd483" providerId="ADAL" clId="{954B1061-12E7-41EB-B596-116C8A770010}" dt="2022-10-03T16:48:19.107" v="1758" actId="1076"/>
          <ac:picMkLst>
            <pc:docMk/>
            <pc:sldMk cId="1060540888" sldId="276"/>
            <ac:picMk id="6146" creationId="{C18A6102-D5C2-4D25-9E91-BF8D27C06FF6}"/>
          </ac:picMkLst>
        </pc:picChg>
      </pc:sldChg>
      <pc:sldChg chg="addSp delSp modSp add mod">
        <pc:chgData name="Mundle, Lindsey" userId="17cfb6a1-5e11-4bef-9917-d78bbd3cd483" providerId="ADAL" clId="{954B1061-12E7-41EB-B596-116C8A770010}" dt="2022-10-03T16:55:18.230" v="1859" actId="1076"/>
        <pc:sldMkLst>
          <pc:docMk/>
          <pc:sldMk cId="735515804" sldId="277"/>
        </pc:sldMkLst>
        <pc:spChg chg="mod">
          <ac:chgData name="Mundle, Lindsey" userId="17cfb6a1-5e11-4bef-9917-d78bbd3cd483" providerId="ADAL" clId="{954B1061-12E7-41EB-B596-116C8A770010}" dt="2022-10-03T16:50:11.212" v="1791" actId="1076"/>
          <ac:spMkLst>
            <pc:docMk/>
            <pc:sldMk cId="735515804" sldId="277"/>
            <ac:spMk id="2" creationId="{AF3CED38-40C5-4D98-8898-59A12BF0F4F4}"/>
          </ac:spMkLst>
        </pc:spChg>
        <pc:spChg chg="del mod">
          <ac:chgData name="Mundle, Lindsey" userId="17cfb6a1-5e11-4bef-9917-d78bbd3cd483" providerId="ADAL" clId="{954B1061-12E7-41EB-B596-116C8A770010}" dt="2022-10-03T16:50:20.183" v="1797"/>
          <ac:spMkLst>
            <pc:docMk/>
            <pc:sldMk cId="735515804" sldId="277"/>
            <ac:spMk id="3" creationId="{15FB33B1-64C9-4DFA-904A-2386AFB63C93}"/>
          </ac:spMkLst>
        </pc:spChg>
        <pc:spChg chg="add mod">
          <ac:chgData name="Mundle, Lindsey" userId="17cfb6a1-5e11-4bef-9917-d78bbd3cd483" providerId="ADAL" clId="{954B1061-12E7-41EB-B596-116C8A770010}" dt="2022-10-03T16:51:36.156" v="1809" actId="1076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Mundle, Lindsey" userId="17cfb6a1-5e11-4bef-9917-d78bbd3cd483" providerId="ADAL" clId="{954B1061-12E7-41EB-B596-116C8A770010}" dt="2022-10-03T16:52:10.080" v="1831" actId="1076"/>
          <ac:spMkLst>
            <pc:docMk/>
            <pc:sldMk cId="735515804" sldId="277"/>
            <ac:spMk id="5" creationId="{472197AD-8024-46FC-992E-17CB88EAB23F}"/>
          </ac:spMkLst>
        </pc:spChg>
        <pc:spChg chg="del">
          <ac:chgData name="Mundle, Lindsey" userId="17cfb6a1-5e11-4bef-9917-d78bbd3cd483" providerId="ADAL" clId="{954B1061-12E7-41EB-B596-116C8A770010}" dt="2022-10-03T16:50:20.180" v="1795" actId="478"/>
          <ac:spMkLst>
            <pc:docMk/>
            <pc:sldMk cId="735515804" sldId="277"/>
            <ac:spMk id="6" creationId="{A8B3C9CD-5C04-46AF-A99F-DBF740E58333}"/>
          </ac:spMkLst>
        </pc:spChg>
        <pc:spChg chg="mod">
          <ac:chgData name="Mundle, Lindsey" userId="17cfb6a1-5e11-4bef-9917-d78bbd3cd483" providerId="ADAL" clId="{954B1061-12E7-41EB-B596-116C8A770010}" dt="2022-10-03T16:55:18.230" v="1859" actId="1076"/>
          <ac:spMkLst>
            <pc:docMk/>
            <pc:sldMk cId="735515804" sldId="277"/>
            <ac:spMk id="7" creationId="{34D9F630-BB8E-472D-B1D6-E07AE82219F2}"/>
          </ac:spMkLst>
        </pc:spChg>
        <pc:spChg chg="add mod">
          <ac:chgData name="Mundle, Lindsey" userId="17cfb6a1-5e11-4bef-9917-d78bbd3cd483" providerId="ADAL" clId="{954B1061-12E7-41EB-B596-116C8A770010}" dt="2022-10-03T16:51:38.782" v="1810" actId="1076"/>
          <ac:spMkLst>
            <pc:docMk/>
            <pc:sldMk cId="735515804" sldId="277"/>
            <ac:spMk id="10" creationId="{5D148B81-DDDF-48E8-BFC7-38A18DC433B2}"/>
          </ac:spMkLst>
        </pc:spChg>
        <pc:spChg chg="add mod">
          <ac:chgData name="Mundle, Lindsey" userId="17cfb6a1-5e11-4bef-9917-d78bbd3cd483" providerId="ADAL" clId="{954B1061-12E7-41EB-B596-116C8A770010}" dt="2022-10-03T16:52:02.878" v="1828" actId="1076"/>
          <ac:spMkLst>
            <pc:docMk/>
            <pc:sldMk cId="735515804" sldId="277"/>
            <ac:spMk id="11" creationId="{98DC8260-54C4-41FA-943D-FEB9F15D2FC0}"/>
          </ac:spMkLst>
        </pc:spChg>
        <pc:spChg chg="add mod">
          <ac:chgData name="Mundle, Lindsey" userId="17cfb6a1-5e11-4bef-9917-d78bbd3cd483" providerId="ADAL" clId="{954B1061-12E7-41EB-B596-116C8A770010}" dt="2022-10-03T16:52:24.787" v="1846" actId="1076"/>
          <ac:spMkLst>
            <pc:docMk/>
            <pc:sldMk cId="735515804" sldId="277"/>
            <ac:spMk id="12" creationId="{F270EECC-BF52-4236-BBBA-D2B2B700D23D}"/>
          </ac:spMkLst>
        </pc:spChg>
        <pc:picChg chg="del">
          <ac:chgData name="Mundle, Lindsey" userId="17cfb6a1-5e11-4bef-9917-d78bbd3cd483" providerId="ADAL" clId="{954B1061-12E7-41EB-B596-116C8A770010}" dt="2022-10-03T16:50:15.355" v="1793" actId="478"/>
          <ac:picMkLst>
            <pc:docMk/>
            <pc:sldMk cId="735515804" sldId="277"/>
            <ac:picMk id="8" creationId="{BC323426-78C0-40A6-961E-4911C68E2482}"/>
          </ac:picMkLst>
        </pc:picChg>
        <pc:picChg chg="del">
          <ac:chgData name="Mundle, Lindsey" userId="17cfb6a1-5e11-4bef-9917-d78bbd3cd483" providerId="ADAL" clId="{954B1061-12E7-41EB-B596-116C8A770010}" dt="2022-10-03T16:50:13.821" v="1792" actId="478"/>
          <ac:picMkLst>
            <pc:docMk/>
            <pc:sldMk cId="735515804" sldId="277"/>
            <ac:picMk id="9" creationId="{ECFAE827-E968-4249-9FFE-66B9D16D688E}"/>
          </ac:picMkLst>
        </pc:picChg>
      </pc:sldChg>
      <pc:sldChg chg="delSp add del">
        <pc:chgData name="Mundle, Lindsey" userId="17cfb6a1-5e11-4bef-9917-d78bbd3cd483" providerId="ADAL" clId="{954B1061-12E7-41EB-B596-116C8A770010}" dt="2022-10-03T16:49:24.370" v="1761" actId="47"/>
        <pc:sldMkLst>
          <pc:docMk/>
          <pc:sldMk cId="797433624" sldId="277"/>
        </pc:sldMkLst>
        <pc:picChg chg="del">
          <ac:chgData name="Mundle, Lindsey" userId="17cfb6a1-5e11-4bef-9917-d78bbd3cd483" providerId="ADAL" clId="{954B1061-12E7-41EB-B596-116C8A770010}" dt="2022-10-03T16:49:21.821" v="1760" actId="478"/>
          <ac:picMkLst>
            <pc:docMk/>
            <pc:sldMk cId="797433624" sldId="277"/>
            <ac:picMk id="6146" creationId="{C18A6102-D5C2-4D25-9E91-BF8D27C06FF6}"/>
          </ac:picMkLst>
        </pc:picChg>
      </pc:sldChg>
      <pc:sldMasterChg chg="setBg modSldLayout">
        <pc:chgData name="Mundle, Lindsey" userId="17cfb6a1-5e11-4bef-9917-d78bbd3cd483" providerId="ADAL" clId="{954B1061-12E7-41EB-B596-116C8A770010}" dt="2022-10-02T16:44:20.575" v="19"/>
        <pc:sldMasterMkLst>
          <pc:docMk/>
          <pc:sldMasterMk cId="203653944" sldId="2147483648"/>
        </pc:sldMasterMkLst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2063379033" sldId="2147483649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1228554528" sldId="2147483650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3674587406" sldId="2147483651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1832276402" sldId="2147483652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1603835520" sldId="2147483653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3020120707" sldId="2147483654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3992609611" sldId="2147483655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771562668" sldId="2147483656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1033885802" sldId="2147483657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524297416" sldId="2147483658"/>
          </pc:sldLayoutMkLst>
        </pc:sldLayoutChg>
        <pc:sldLayoutChg chg="setBg">
          <pc:chgData name="Mundle, Lindsey" userId="17cfb6a1-5e11-4bef-9917-d78bbd3cd483" providerId="ADAL" clId="{954B1061-12E7-41EB-B596-116C8A770010}" dt="2022-10-02T16:44:20.575" v="19"/>
          <pc:sldLayoutMkLst>
            <pc:docMk/>
            <pc:sldMasterMk cId="203653944" sldId="2147483648"/>
            <pc:sldLayoutMk cId="1299832197" sldId="2147483659"/>
          </pc:sldLayoutMkLst>
        </pc:sldLayoutChg>
      </pc:sldMasterChg>
    </pc:docChg>
  </pc:docChgLst>
  <pc:docChgLst>
    <pc:chgData name="Bugenski, Kylie" userId="S::1450799146@cvs.k12.mi.us::b7e80113-e0c1-4a80-9aa7-26907a160198" providerId="AD" clId="Web-{38EA350E-4AE9-3891-0420-894C1575864A}"/>
    <pc:docChg chg="modSld">
      <pc:chgData name="Bugenski, Kylie" userId="S::1450799146@cvs.k12.mi.us::b7e80113-e0c1-4a80-9aa7-26907a160198" providerId="AD" clId="Web-{38EA350E-4AE9-3891-0420-894C1575864A}" dt="2023-04-11T13:33:37.528" v="81" actId="20577"/>
      <pc:docMkLst>
        <pc:docMk/>
      </pc:docMkLst>
      <pc:sldChg chg="modSp">
        <pc:chgData name="Bugenski, Kylie" userId="S::1450799146@cvs.k12.mi.us::b7e80113-e0c1-4a80-9aa7-26907a160198" providerId="AD" clId="Web-{38EA350E-4AE9-3891-0420-894C1575864A}" dt="2023-04-11T13:33:37.528" v="81" actId="20577"/>
        <pc:sldMkLst>
          <pc:docMk/>
          <pc:sldMk cId="2600657230" sldId="303"/>
        </pc:sldMkLst>
        <pc:spChg chg="mod">
          <ac:chgData name="Bugenski, Kylie" userId="S::1450799146@cvs.k12.mi.us::b7e80113-e0c1-4a80-9aa7-26907a160198" providerId="AD" clId="Web-{38EA350E-4AE9-3891-0420-894C1575864A}" dt="2023-04-11T13:33:20.277" v="68" actId="20577"/>
          <ac:spMkLst>
            <pc:docMk/>
            <pc:sldMk cId="2600657230" sldId="303"/>
            <ac:spMk id="2" creationId="{663C9D6E-31A7-4074-AFBF-873FF1CB10C4}"/>
          </ac:spMkLst>
        </pc:spChg>
        <pc:spChg chg="mod">
          <ac:chgData name="Bugenski, Kylie" userId="S::1450799146@cvs.k12.mi.us::b7e80113-e0c1-4a80-9aa7-26907a160198" providerId="AD" clId="Web-{38EA350E-4AE9-3891-0420-894C1575864A}" dt="2023-04-11T13:33:37.528" v="81" actId="20577"/>
          <ac:spMkLst>
            <pc:docMk/>
            <pc:sldMk cId="2600657230" sldId="303"/>
            <ac:spMk id="8" creationId="{417F2469-4692-D3E1-5197-05F0C298B591}"/>
          </ac:spMkLst>
        </pc:spChg>
      </pc:sldChg>
    </pc:docChg>
  </pc:docChgLst>
  <pc:docChgLst>
    <pc:chgData name="Mundle, Lindsey" userId="17cfb6a1-5e11-4bef-9917-d78bbd3cd483" providerId="ADAL" clId="{2027B85A-6E2E-4DEF-9D6D-2D904C18115C}"/>
    <pc:docChg chg="custSel modSld">
      <pc:chgData name="Mundle, Lindsey" userId="17cfb6a1-5e11-4bef-9917-d78bbd3cd483" providerId="ADAL" clId="{2027B85A-6E2E-4DEF-9D6D-2D904C18115C}" dt="2022-09-11T19:28:41.634" v="33" actId="14100"/>
      <pc:docMkLst>
        <pc:docMk/>
      </pc:docMkLst>
      <pc:sldChg chg="modSp mod">
        <pc:chgData name="Mundle, Lindsey" userId="17cfb6a1-5e11-4bef-9917-d78bbd3cd483" providerId="ADAL" clId="{2027B85A-6E2E-4DEF-9D6D-2D904C18115C}" dt="2022-09-11T19:27:36.216" v="3" actId="1076"/>
        <pc:sldMkLst>
          <pc:docMk/>
          <pc:sldMk cId="3957147083" sldId="260"/>
        </pc:sldMkLst>
        <pc:spChg chg="mod">
          <ac:chgData name="Mundle, Lindsey" userId="17cfb6a1-5e11-4bef-9917-d78bbd3cd483" providerId="ADAL" clId="{2027B85A-6E2E-4DEF-9D6D-2D904C18115C}" dt="2022-09-11T19:27:27.868" v="1" actId="1076"/>
          <ac:spMkLst>
            <pc:docMk/>
            <pc:sldMk cId="3957147083" sldId="260"/>
            <ac:spMk id="2" creationId="{AF3CED38-40C5-4D98-8898-59A12BF0F4F4}"/>
          </ac:spMkLst>
        </pc:spChg>
        <pc:spChg chg="mod">
          <ac:chgData name="Mundle, Lindsey" userId="17cfb6a1-5e11-4bef-9917-d78bbd3cd483" providerId="ADAL" clId="{2027B85A-6E2E-4DEF-9D6D-2D904C18115C}" dt="2022-09-11T19:27:36.216" v="3" actId="1076"/>
          <ac:spMkLst>
            <pc:docMk/>
            <pc:sldMk cId="3957147083" sldId="260"/>
            <ac:spMk id="3" creationId="{15FB33B1-64C9-4DFA-904A-2386AFB63C93}"/>
          </ac:spMkLst>
        </pc:spChg>
        <pc:spChg chg="mod">
          <ac:chgData name="Mundle, Lindsey" userId="17cfb6a1-5e11-4bef-9917-d78bbd3cd483" providerId="ADAL" clId="{2027B85A-6E2E-4DEF-9D6D-2D904C18115C}" dt="2022-09-11T19:27:24.540" v="0" actId="1076"/>
          <ac:spMkLst>
            <pc:docMk/>
            <pc:sldMk cId="3957147083" sldId="260"/>
            <ac:spMk id="5" creationId="{472197AD-8024-46FC-992E-17CB88EAB23F}"/>
          </ac:spMkLst>
        </pc:spChg>
        <pc:spChg chg="mod">
          <ac:chgData name="Mundle, Lindsey" userId="17cfb6a1-5e11-4bef-9917-d78bbd3cd483" providerId="ADAL" clId="{2027B85A-6E2E-4DEF-9D6D-2D904C18115C}" dt="2022-09-11T19:27:32.603" v="2" actId="1076"/>
          <ac:spMkLst>
            <pc:docMk/>
            <pc:sldMk cId="3957147083" sldId="260"/>
            <ac:spMk id="6" creationId="{A8B3C9CD-5C04-46AF-A99F-DBF740E58333}"/>
          </ac:spMkLst>
        </pc:spChg>
      </pc:sldChg>
      <pc:sldChg chg="modSp mod">
        <pc:chgData name="Mundle, Lindsey" userId="17cfb6a1-5e11-4bef-9917-d78bbd3cd483" providerId="ADAL" clId="{2027B85A-6E2E-4DEF-9D6D-2D904C18115C}" dt="2022-09-11T19:28:41.634" v="33" actId="14100"/>
        <pc:sldMkLst>
          <pc:docMk/>
          <pc:sldMk cId="3691323753" sldId="269"/>
        </pc:sldMkLst>
        <pc:spChg chg="mod">
          <ac:chgData name="Mundle, Lindsey" userId="17cfb6a1-5e11-4bef-9917-d78bbd3cd483" providerId="ADAL" clId="{2027B85A-6E2E-4DEF-9D6D-2D904C18115C}" dt="2022-09-11T19:28:37.139" v="32" actId="14100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Mundle, Lindsey" userId="17cfb6a1-5e11-4bef-9917-d78bbd3cd483" providerId="ADAL" clId="{2027B85A-6E2E-4DEF-9D6D-2D904C18115C}" dt="2022-09-11T19:28:41.634" v="33" actId="14100"/>
          <ac:spMkLst>
            <pc:docMk/>
            <pc:sldMk cId="3691323753" sldId="269"/>
            <ac:spMk id="6" creationId="{E43B4B44-8115-4C20-A0D6-329479A17DCE}"/>
          </ac:spMkLst>
        </pc:spChg>
        <pc:spChg chg="mod">
          <ac:chgData name="Mundle, Lindsey" userId="17cfb6a1-5e11-4bef-9917-d78bbd3cd483" providerId="ADAL" clId="{2027B85A-6E2E-4DEF-9D6D-2D904C18115C}" dt="2022-09-11T19:28:09.553" v="7" actId="20577"/>
          <ac:spMkLst>
            <pc:docMk/>
            <pc:sldMk cId="3691323753" sldId="269"/>
            <ac:spMk id="7" creationId="{9BC3B175-CAE7-4786-AF91-E07CB4211343}"/>
          </ac:spMkLst>
        </pc:spChg>
      </pc:sldChg>
    </pc:docChg>
  </pc:docChgLst>
  <pc:docChgLst>
    <pc:chgData name="Kozlowski, Eliana" userId="S::1760006302@cvs.k12.mi.us::eb7423b3-3700-4d31-8106-eb8f9947f97a" providerId="AD" clId="Web-{F83F39B5-873E-70B7-3880-4C7C72EEFCF7}"/>
    <pc:docChg chg="modSld">
      <pc:chgData name="Kozlowski, Eliana" userId="S::1760006302@cvs.k12.mi.us::eb7423b3-3700-4d31-8106-eb8f9947f97a" providerId="AD" clId="Web-{F83F39B5-873E-70B7-3880-4C7C72EEFCF7}" dt="2023-05-02T11:59:04.810" v="29" actId="20577"/>
      <pc:docMkLst>
        <pc:docMk/>
      </pc:docMkLst>
      <pc:sldChg chg="modSp">
        <pc:chgData name="Kozlowski, Eliana" userId="S::1760006302@cvs.k12.mi.us::eb7423b3-3700-4d31-8106-eb8f9947f97a" providerId="AD" clId="Web-{F83F39B5-873E-70B7-3880-4C7C72EEFCF7}" dt="2023-05-02T11:59:04.810" v="29" actId="20577"/>
        <pc:sldMkLst>
          <pc:docMk/>
          <pc:sldMk cId="3289492667" sldId="302"/>
        </pc:sldMkLst>
        <pc:spChg chg="mod">
          <ac:chgData name="Kozlowski, Eliana" userId="S::1760006302@cvs.k12.mi.us::eb7423b3-3700-4d31-8106-eb8f9947f97a" providerId="AD" clId="Web-{F83F39B5-873E-70B7-3880-4C7C72EEFCF7}" dt="2023-05-02T11:59:04.810" v="29" actId="20577"/>
          <ac:spMkLst>
            <pc:docMk/>
            <pc:sldMk cId="3289492667" sldId="302"/>
            <ac:spMk id="2" creationId="{663C9D6E-31A7-4074-AFBF-873FF1CB10C4}"/>
          </ac:spMkLst>
        </pc:spChg>
        <pc:spChg chg="mod">
          <ac:chgData name="Kozlowski, Eliana" userId="S::1760006302@cvs.k12.mi.us::eb7423b3-3700-4d31-8106-eb8f9947f97a" providerId="AD" clId="Web-{F83F39B5-873E-70B7-3880-4C7C72EEFCF7}" dt="2023-05-02T11:52:56.487" v="14" actId="20577"/>
          <ac:spMkLst>
            <pc:docMk/>
            <pc:sldMk cId="3289492667" sldId="302"/>
            <ac:spMk id="9" creationId="{F2B71649-E6FB-7EF6-01A6-E0D9AD2F90D6}"/>
          </ac:spMkLst>
        </pc:spChg>
      </pc:sldChg>
    </pc:docChg>
  </pc:docChgLst>
  <pc:docChgLst>
    <pc:chgData name="Amore, Olivia" userId="S::1760003166@cvs.k12.mi.us::78dcbf29-9606-4570-b0cb-97633e42e4fb" providerId="AD" clId="Web-{668089F6-FAA9-90CE-DB3C-006AB6693742}"/>
    <pc:docChg chg="modSld">
      <pc:chgData name="Amore, Olivia" userId="S::1760003166@cvs.k12.mi.us::78dcbf29-9606-4570-b0cb-97633e42e4fb" providerId="AD" clId="Web-{668089F6-FAA9-90CE-DB3C-006AB6693742}" dt="2023-04-26T15:18:40.859" v="28" actId="20577"/>
      <pc:docMkLst>
        <pc:docMk/>
      </pc:docMkLst>
      <pc:sldChg chg="modSp">
        <pc:chgData name="Amore, Olivia" userId="S::1760003166@cvs.k12.mi.us::78dcbf29-9606-4570-b0cb-97633e42e4fb" providerId="AD" clId="Web-{668089F6-FAA9-90CE-DB3C-006AB6693742}" dt="2023-04-26T15:18:40.859" v="28" actId="20577"/>
        <pc:sldMkLst>
          <pc:docMk/>
          <pc:sldMk cId="432093687" sldId="292"/>
        </pc:sldMkLst>
        <pc:spChg chg="mod">
          <ac:chgData name="Amore, Olivia" userId="S::1760003166@cvs.k12.mi.us::78dcbf29-9606-4570-b0cb-97633e42e4fb" providerId="AD" clId="Web-{668089F6-FAA9-90CE-DB3C-006AB6693742}" dt="2023-04-26T15:18:40.859" v="28" actId="20577"/>
          <ac:spMkLst>
            <pc:docMk/>
            <pc:sldMk cId="432093687" sldId="292"/>
            <ac:spMk id="4" creationId="{5030B83D-69A8-5C90-E5F4-94E3E0DA4A94}"/>
          </ac:spMkLst>
        </pc:spChg>
        <pc:spChg chg="mod">
          <ac:chgData name="Amore, Olivia" userId="S::1760003166@cvs.k12.mi.us::78dcbf29-9606-4570-b0cb-97633e42e4fb" providerId="AD" clId="Web-{668089F6-FAA9-90CE-DB3C-006AB6693742}" dt="2023-04-26T15:17:17.951" v="10" actId="20577"/>
          <ac:spMkLst>
            <pc:docMk/>
            <pc:sldMk cId="432093687" sldId="292"/>
            <ac:spMk id="8" creationId="{3EA972EF-19F1-43BD-9A9F-09E189C701B4}"/>
          </ac:spMkLst>
        </pc:spChg>
      </pc:sldChg>
    </pc:docChg>
  </pc:docChgLst>
  <pc:docChgLst>
    <pc:chgData name="Kozlowski, Eliana" userId="S::1760006302@cvs.k12.mi.us::eb7423b3-3700-4d31-8106-eb8f9947f97a" providerId="AD" clId="Web-{633A4500-2CC0-543A-0794-5A2C8EC343B4}"/>
    <pc:docChg chg="modSld">
      <pc:chgData name="Kozlowski, Eliana" userId="S::1760006302@cvs.k12.mi.us::eb7423b3-3700-4d31-8106-eb8f9947f97a" providerId="AD" clId="Web-{633A4500-2CC0-543A-0794-5A2C8EC343B4}" dt="2023-05-02T00:47:29.564" v="2" actId="20577"/>
      <pc:docMkLst>
        <pc:docMk/>
      </pc:docMkLst>
      <pc:sldChg chg="modSp">
        <pc:chgData name="Kozlowski, Eliana" userId="S::1760006302@cvs.k12.mi.us::eb7423b3-3700-4d31-8106-eb8f9947f97a" providerId="AD" clId="Web-{633A4500-2CC0-543A-0794-5A2C8EC343B4}" dt="2023-05-02T00:47:29.564" v="2" actId="20577"/>
        <pc:sldMkLst>
          <pc:docMk/>
          <pc:sldMk cId="3828487049" sldId="309"/>
        </pc:sldMkLst>
        <pc:spChg chg="mod">
          <ac:chgData name="Kozlowski, Eliana" userId="S::1760006302@cvs.k12.mi.us::eb7423b3-3700-4d31-8106-eb8f9947f97a" providerId="AD" clId="Web-{633A4500-2CC0-543A-0794-5A2C8EC343B4}" dt="2023-05-02T00:47:29.564" v="2" actId="20577"/>
          <ac:spMkLst>
            <pc:docMk/>
            <pc:sldMk cId="3828487049" sldId="309"/>
            <ac:spMk id="3" creationId="{5FD4F526-662C-9C0C-6442-BED138F6491F}"/>
          </ac:spMkLst>
        </pc:spChg>
      </pc:sldChg>
    </pc:docChg>
  </pc:docChgLst>
  <pc:docChgLst>
    <pc:chgData name="Kozlowski, Eliana" userId="S::1760006302@cvs.k12.mi.us::eb7423b3-3700-4d31-8106-eb8f9947f97a" providerId="AD" clId="Web-{CF448313-E86D-CAB6-05A5-6D3C2525832E}"/>
    <pc:docChg chg="modSld">
      <pc:chgData name="Kozlowski, Eliana" userId="S::1760006302@cvs.k12.mi.us::eb7423b3-3700-4d31-8106-eb8f9947f97a" providerId="AD" clId="Web-{CF448313-E86D-CAB6-05A5-6D3C2525832E}" dt="2023-05-23T17:50:20.153" v="72" actId="20577"/>
      <pc:docMkLst>
        <pc:docMk/>
      </pc:docMkLst>
      <pc:sldChg chg="modSp">
        <pc:chgData name="Kozlowski, Eliana" userId="S::1760006302@cvs.k12.mi.us::eb7423b3-3700-4d31-8106-eb8f9947f97a" providerId="AD" clId="Web-{CF448313-E86D-CAB6-05A5-6D3C2525832E}" dt="2023-05-23T17:46:24.927" v="67" actId="20577"/>
        <pc:sldMkLst>
          <pc:docMk/>
          <pc:sldMk cId="3404018114" sldId="262"/>
        </pc:sldMkLst>
        <pc:spChg chg="mod">
          <ac:chgData name="Kozlowski, Eliana" userId="S::1760006302@cvs.k12.mi.us::eb7423b3-3700-4d31-8106-eb8f9947f97a" providerId="AD" clId="Web-{CF448313-E86D-CAB6-05A5-6D3C2525832E}" dt="2023-05-23T17:46:24.927" v="67" actId="20577"/>
          <ac:spMkLst>
            <pc:docMk/>
            <pc:sldMk cId="3404018114" sldId="262"/>
            <ac:spMk id="8" creationId="{2F99A5CE-F691-4289-A05B-C0509F655D18}"/>
          </ac:spMkLst>
        </pc:spChg>
      </pc:sldChg>
      <pc:sldChg chg="addSp modSp">
        <pc:chgData name="Kozlowski, Eliana" userId="S::1760006302@cvs.k12.mi.us::eb7423b3-3700-4d31-8106-eb8f9947f97a" providerId="AD" clId="Web-{CF448313-E86D-CAB6-05A5-6D3C2525832E}" dt="2023-05-23T17:50:20.153" v="72" actId="20577"/>
        <pc:sldMkLst>
          <pc:docMk/>
          <pc:sldMk cId="735515804" sldId="277"/>
        </pc:sldMkLst>
        <pc:spChg chg="add mod">
          <ac:chgData name="Kozlowski, Eliana" userId="S::1760006302@cvs.k12.mi.us::eb7423b3-3700-4d31-8106-eb8f9947f97a" providerId="AD" clId="Web-{CF448313-E86D-CAB6-05A5-6D3C2525832E}" dt="2023-05-23T17:50:16.231" v="71" actId="20577"/>
          <ac:spMkLst>
            <pc:docMk/>
            <pc:sldMk cId="735515804" sldId="277"/>
            <ac:spMk id="3" creationId="{F2867D07-16A0-FF63-C80B-1A1F1C622ACD}"/>
          </ac:spMkLst>
        </pc:spChg>
        <pc:spChg chg="mod">
          <ac:chgData name="Kozlowski, Eliana" userId="S::1760006302@cvs.k12.mi.us::eb7423b3-3700-4d31-8106-eb8f9947f97a" providerId="AD" clId="Web-{CF448313-E86D-CAB6-05A5-6D3C2525832E}" dt="2023-05-23T17:50:20.153" v="72" actId="20577"/>
          <ac:spMkLst>
            <pc:docMk/>
            <pc:sldMk cId="735515804" sldId="277"/>
            <ac:spMk id="6" creationId="{59F61442-D7C4-4805-F720-1475B8386E67}"/>
          </ac:spMkLst>
        </pc:spChg>
        <pc:spChg chg="mod">
          <ac:chgData name="Kozlowski, Eliana" userId="S::1760006302@cvs.k12.mi.us::eb7423b3-3700-4d31-8106-eb8f9947f97a" providerId="AD" clId="Web-{CF448313-E86D-CAB6-05A5-6D3C2525832E}" dt="2023-05-23T17:43:52.188" v="59" actId="20577"/>
          <ac:spMkLst>
            <pc:docMk/>
            <pc:sldMk cId="735515804" sldId="277"/>
            <ac:spMk id="7" creationId="{34D9F630-BB8E-472D-B1D6-E07AE82219F2}"/>
          </ac:spMkLst>
        </pc:spChg>
        <pc:spChg chg="mod">
          <ac:chgData name="Kozlowski, Eliana" userId="S::1760006302@cvs.k12.mi.us::eb7423b3-3700-4d31-8106-eb8f9947f97a" providerId="AD" clId="Web-{CF448313-E86D-CAB6-05A5-6D3C2525832E}" dt="2023-05-23T17:50:12.481" v="70" actId="20577"/>
          <ac:spMkLst>
            <pc:docMk/>
            <pc:sldMk cId="735515804" sldId="277"/>
            <ac:spMk id="14" creationId="{A30FC39E-6DE3-41B5-9690-1A144C702738}"/>
          </ac:spMkLst>
        </pc:spChg>
      </pc:sldChg>
    </pc:docChg>
  </pc:docChgLst>
  <pc:docChgLst>
    <pc:chgData name="Amore, Olivia" userId="S::1760003166@cvs.k12.mi.us::78dcbf29-9606-4570-b0cb-97633e42e4fb" providerId="AD" clId="Web-{608067EF-5B4B-4FD5-83F2-2271D6F2AC8B}"/>
    <pc:docChg chg="modSld">
      <pc:chgData name="Amore, Olivia" userId="S::1760003166@cvs.k12.mi.us::78dcbf29-9606-4570-b0cb-97633e42e4fb" providerId="AD" clId="Web-{608067EF-5B4B-4FD5-83F2-2271D6F2AC8B}" dt="2023-04-01T20:09:52.811" v="27" actId="1076"/>
      <pc:docMkLst>
        <pc:docMk/>
      </pc:docMkLst>
      <pc:sldChg chg="addSp modSp">
        <pc:chgData name="Amore, Olivia" userId="S::1760003166@cvs.k12.mi.us::78dcbf29-9606-4570-b0cb-97633e42e4fb" providerId="AD" clId="Web-{608067EF-5B4B-4FD5-83F2-2271D6F2AC8B}" dt="2023-04-01T19:57:30.713" v="7" actId="1076"/>
        <pc:sldMkLst>
          <pc:docMk/>
          <pc:sldMk cId="568445822" sldId="296"/>
        </pc:sldMkLst>
        <pc:spChg chg="add mod">
          <ac:chgData name="Amore, Olivia" userId="S::1760003166@cvs.k12.mi.us::78dcbf29-9606-4570-b0cb-97633e42e4fb" providerId="AD" clId="Web-{608067EF-5B4B-4FD5-83F2-2271D6F2AC8B}" dt="2023-04-01T19:57:11.947" v="3" actId="20577"/>
          <ac:spMkLst>
            <pc:docMk/>
            <pc:sldMk cId="568445822" sldId="296"/>
            <ac:spMk id="4" creationId="{C72F0D29-BDE8-CFB2-E8BE-0BE53F52AC91}"/>
          </ac:spMkLst>
        </pc:spChg>
        <pc:picChg chg="add mod">
          <ac:chgData name="Amore, Olivia" userId="S::1760003166@cvs.k12.mi.us::78dcbf29-9606-4570-b0cb-97633e42e4fb" providerId="AD" clId="Web-{608067EF-5B4B-4FD5-83F2-2271D6F2AC8B}" dt="2023-04-01T19:57:30.713" v="7" actId="1076"/>
          <ac:picMkLst>
            <pc:docMk/>
            <pc:sldMk cId="568445822" sldId="296"/>
            <ac:picMk id="5" creationId="{D4702152-B4A7-05C3-C6F4-8FA145AF0032}"/>
          </ac:picMkLst>
        </pc:picChg>
      </pc:sldChg>
      <pc:sldChg chg="addSp modSp">
        <pc:chgData name="Amore, Olivia" userId="S::1760003166@cvs.k12.mi.us::78dcbf29-9606-4570-b0cb-97633e42e4fb" providerId="AD" clId="Web-{608067EF-5B4B-4FD5-83F2-2271D6F2AC8B}" dt="2023-04-01T20:04:31.818" v="13" actId="1076"/>
        <pc:sldMkLst>
          <pc:docMk/>
          <pc:sldMk cId="215466193" sldId="297"/>
        </pc:sldMkLst>
        <pc:spChg chg="mod">
          <ac:chgData name="Amore, Olivia" userId="S::1760003166@cvs.k12.mi.us::78dcbf29-9606-4570-b0cb-97633e42e4fb" providerId="AD" clId="Web-{608067EF-5B4B-4FD5-83F2-2271D6F2AC8B}" dt="2023-04-01T20:02:00.986" v="9"/>
          <ac:spMkLst>
            <pc:docMk/>
            <pc:sldMk cId="215466193" sldId="297"/>
            <ac:spMk id="2" creationId="{B9CD9031-6317-FAD3-FEB7-941C288B538E}"/>
          </ac:spMkLst>
        </pc:spChg>
        <pc:spChg chg="add">
          <ac:chgData name="Amore, Olivia" userId="S::1760003166@cvs.k12.mi.us::78dcbf29-9606-4570-b0cb-97633e42e4fb" providerId="AD" clId="Web-{608067EF-5B4B-4FD5-83F2-2271D6F2AC8B}" dt="2023-04-01T19:59:57.654" v="8"/>
          <ac:spMkLst>
            <pc:docMk/>
            <pc:sldMk cId="215466193" sldId="297"/>
            <ac:spMk id="4" creationId="{13F78619-32D3-CD04-9F43-A6F29D7689D7}"/>
          </ac:spMkLst>
        </pc:spChg>
        <pc:picChg chg="add mod">
          <ac:chgData name="Amore, Olivia" userId="S::1760003166@cvs.k12.mi.us::78dcbf29-9606-4570-b0cb-97633e42e4fb" providerId="AD" clId="Web-{608067EF-5B4B-4FD5-83F2-2271D6F2AC8B}" dt="2023-04-01T20:04:31.818" v="13" actId="1076"/>
          <ac:picMkLst>
            <pc:docMk/>
            <pc:sldMk cId="215466193" sldId="297"/>
            <ac:picMk id="5" creationId="{8CDBD72F-42B9-E131-40D7-67848CABCCD4}"/>
          </ac:picMkLst>
        </pc:picChg>
      </pc:sldChg>
      <pc:sldChg chg="addSp modSp">
        <pc:chgData name="Amore, Olivia" userId="S::1760003166@cvs.k12.mi.us::78dcbf29-9606-4570-b0cb-97633e42e4fb" providerId="AD" clId="Web-{608067EF-5B4B-4FD5-83F2-2271D6F2AC8B}" dt="2023-04-01T20:06:19.946" v="18" actId="1076"/>
        <pc:sldMkLst>
          <pc:docMk/>
          <pc:sldMk cId="3975142952" sldId="298"/>
        </pc:sldMkLst>
        <pc:spChg chg="add mod">
          <ac:chgData name="Amore, Olivia" userId="S::1760003166@cvs.k12.mi.us::78dcbf29-9606-4570-b0cb-97633e42e4fb" providerId="AD" clId="Web-{608067EF-5B4B-4FD5-83F2-2271D6F2AC8B}" dt="2023-04-01T20:06:09.649" v="15"/>
          <ac:spMkLst>
            <pc:docMk/>
            <pc:sldMk cId="3975142952" sldId="298"/>
            <ac:spMk id="4" creationId="{5EA576FC-DE25-EEAB-D390-BE7FA58B8843}"/>
          </ac:spMkLst>
        </pc:spChg>
        <pc:picChg chg="add mod">
          <ac:chgData name="Amore, Olivia" userId="S::1760003166@cvs.k12.mi.us::78dcbf29-9606-4570-b0cb-97633e42e4fb" providerId="AD" clId="Web-{608067EF-5B4B-4FD5-83F2-2271D6F2AC8B}" dt="2023-04-01T20:06:19.946" v="18" actId="1076"/>
          <ac:picMkLst>
            <pc:docMk/>
            <pc:sldMk cId="3975142952" sldId="298"/>
            <ac:picMk id="5" creationId="{A30BBB86-AE76-221F-B60C-F9659F600739}"/>
          </ac:picMkLst>
        </pc:picChg>
      </pc:sldChg>
      <pc:sldChg chg="addSp modSp">
        <pc:chgData name="Amore, Olivia" userId="S::1760003166@cvs.k12.mi.us::78dcbf29-9606-4570-b0cb-97633e42e4fb" providerId="AD" clId="Web-{608067EF-5B4B-4FD5-83F2-2271D6F2AC8B}" dt="2023-04-01T20:08:00.527" v="23" actId="1076"/>
        <pc:sldMkLst>
          <pc:docMk/>
          <pc:sldMk cId="3370781716" sldId="299"/>
        </pc:sldMkLst>
        <pc:spChg chg="add mod">
          <ac:chgData name="Amore, Olivia" userId="S::1760003166@cvs.k12.mi.us::78dcbf29-9606-4570-b0cb-97633e42e4fb" providerId="AD" clId="Web-{608067EF-5B4B-4FD5-83F2-2271D6F2AC8B}" dt="2023-04-01T20:07:53.776" v="20"/>
          <ac:spMkLst>
            <pc:docMk/>
            <pc:sldMk cId="3370781716" sldId="299"/>
            <ac:spMk id="4" creationId="{E23E64EB-0D3A-18C1-5BE4-E7855059241C}"/>
          </ac:spMkLst>
        </pc:spChg>
        <pc:picChg chg="add mod">
          <ac:chgData name="Amore, Olivia" userId="S::1760003166@cvs.k12.mi.us::78dcbf29-9606-4570-b0cb-97633e42e4fb" providerId="AD" clId="Web-{608067EF-5B4B-4FD5-83F2-2271D6F2AC8B}" dt="2023-04-01T20:08:00.527" v="23" actId="1076"/>
          <ac:picMkLst>
            <pc:docMk/>
            <pc:sldMk cId="3370781716" sldId="299"/>
            <ac:picMk id="5" creationId="{5F205B81-E71F-E856-81A3-48077D30FD3A}"/>
          </ac:picMkLst>
        </pc:picChg>
      </pc:sldChg>
      <pc:sldChg chg="addSp modSp">
        <pc:chgData name="Amore, Olivia" userId="S::1760003166@cvs.k12.mi.us::78dcbf29-9606-4570-b0cb-97633e42e4fb" providerId="AD" clId="Web-{608067EF-5B4B-4FD5-83F2-2271D6F2AC8B}" dt="2023-04-01T20:09:52.811" v="27" actId="1076"/>
        <pc:sldMkLst>
          <pc:docMk/>
          <pc:sldMk cId="54877696" sldId="300"/>
        </pc:sldMkLst>
        <pc:spChg chg="add">
          <ac:chgData name="Amore, Olivia" userId="S::1760003166@cvs.k12.mi.us::78dcbf29-9606-4570-b0cb-97633e42e4fb" providerId="AD" clId="Web-{608067EF-5B4B-4FD5-83F2-2271D6F2AC8B}" dt="2023-04-01T20:09:44.389" v="24"/>
          <ac:spMkLst>
            <pc:docMk/>
            <pc:sldMk cId="54877696" sldId="300"/>
            <ac:spMk id="4" creationId="{3ED06194-0AE6-0DA6-BF61-A60A76A8B8DF}"/>
          </ac:spMkLst>
        </pc:spChg>
        <pc:picChg chg="add mod">
          <ac:chgData name="Amore, Olivia" userId="S::1760003166@cvs.k12.mi.us::78dcbf29-9606-4570-b0cb-97633e42e4fb" providerId="AD" clId="Web-{608067EF-5B4B-4FD5-83F2-2271D6F2AC8B}" dt="2023-04-01T20:09:52.811" v="27" actId="1076"/>
          <ac:picMkLst>
            <pc:docMk/>
            <pc:sldMk cId="54877696" sldId="300"/>
            <ac:picMk id="5" creationId="{59E32EAB-B189-C1A7-3F33-8972C27C05BD}"/>
          </ac:picMkLst>
        </pc:picChg>
      </pc:sldChg>
    </pc:docChg>
  </pc:docChgLst>
  <pc:docChgLst>
    <pc:chgData name="Morgan, Julia" userId="S::1760019821@cvs.k12.mi.us::efa4854b-7889-4e61-8153-a8058715a2b7" providerId="AD" clId="Web-{A259A627-168B-BDDD-2455-152372B6CE1C}"/>
    <pc:docChg chg="modSld">
      <pc:chgData name="Morgan, Julia" userId="S::1760019821@cvs.k12.mi.us::efa4854b-7889-4e61-8153-a8058715a2b7" providerId="AD" clId="Web-{A259A627-168B-BDDD-2455-152372B6CE1C}" dt="2023-03-28T15:19:42.715" v="18" actId="20577"/>
      <pc:docMkLst>
        <pc:docMk/>
      </pc:docMkLst>
      <pc:sldChg chg="modSp">
        <pc:chgData name="Morgan, Julia" userId="S::1760019821@cvs.k12.mi.us::efa4854b-7889-4e61-8153-a8058715a2b7" providerId="AD" clId="Web-{A259A627-168B-BDDD-2455-152372B6CE1C}" dt="2023-03-28T15:19:42.715" v="18" actId="20577"/>
        <pc:sldMkLst>
          <pc:docMk/>
          <pc:sldMk cId="735515804" sldId="277"/>
        </pc:sldMkLst>
        <pc:spChg chg="mod">
          <ac:chgData name="Morgan, Julia" userId="S::1760019821@cvs.k12.mi.us::efa4854b-7889-4e61-8153-a8058715a2b7" providerId="AD" clId="Web-{A259A627-168B-BDDD-2455-152372B6CE1C}" dt="2023-03-28T15:19:11.511" v="5" actId="20577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Morgan, Julia" userId="S::1760019821@cvs.k12.mi.us::efa4854b-7889-4e61-8153-a8058715a2b7" providerId="AD" clId="Web-{A259A627-168B-BDDD-2455-152372B6CE1C}" dt="2023-03-28T15:19:42.715" v="18" actId="20577"/>
          <ac:spMkLst>
            <pc:docMk/>
            <pc:sldMk cId="735515804" sldId="277"/>
            <ac:spMk id="14" creationId="{A30FC39E-6DE3-41B5-9690-1A144C702738}"/>
          </ac:spMkLst>
        </pc:spChg>
      </pc:sldChg>
    </pc:docChg>
  </pc:docChgLst>
  <pc:docChgLst>
    <pc:chgData name="Morgan, Julia" userId="S::1760019821@cvs.k12.mi.us::efa4854b-7889-4e61-8153-a8058715a2b7" providerId="AD" clId="Web-{3E7D0C54-0FF7-4659-B5FD-FF76695B6AF9}"/>
    <pc:docChg chg="addSld modSld sldOrd">
      <pc:chgData name="Morgan, Julia" userId="S::1760019821@cvs.k12.mi.us::efa4854b-7889-4e61-8153-a8058715a2b7" providerId="AD" clId="Web-{3E7D0C54-0FF7-4659-B5FD-FF76695B6AF9}" dt="2022-11-01T14:51:39.711" v="75"/>
      <pc:docMkLst>
        <pc:docMk/>
      </pc:docMkLst>
      <pc:sldChg chg="addSp modSp add ord replId">
        <pc:chgData name="Morgan, Julia" userId="S::1760019821@cvs.k12.mi.us::efa4854b-7889-4e61-8153-a8058715a2b7" providerId="AD" clId="Web-{3E7D0C54-0FF7-4659-B5FD-FF76695B6AF9}" dt="2022-11-01T14:51:39.711" v="75"/>
        <pc:sldMkLst>
          <pc:docMk/>
          <pc:sldMk cId="4239737887" sldId="279"/>
        </pc:sldMkLst>
        <pc:spChg chg="mod">
          <ac:chgData name="Morgan, Julia" userId="S::1760019821@cvs.k12.mi.us::efa4854b-7889-4e61-8153-a8058715a2b7" providerId="AD" clId="Web-{3E7D0C54-0FF7-4659-B5FD-FF76695B6AF9}" dt="2022-11-01T14:42:37.033" v="7" actId="20577"/>
          <ac:spMkLst>
            <pc:docMk/>
            <pc:sldMk cId="4239737887" sldId="279"/>
            <ac:spMk id="2" creationId="{96C43A23-A265-E1EF-0360-1922297C34A2}"/>
          </ac:spMkLst>
        </pc:spChg>
        <pc:spChg chg="mod">
          <ac:chgData name="Morgan, Julia" userId="S::1760019821@cvs.k12.mi.us::efa4854b-7889-4e61-8153-a8058715a2b7" providerId="AD" clId="Web-{3E7D0C54-0FF7-4659-B5FD-FF76695B6AF9}" dt="2022-11-01T14:50:40.288" v="69" actId="20577"/>
          <ac:spMkLst>
            <pc:docMk/>
            <pc:sldMk cId="4239737887" sldId="279"/>
            <ac:spMk id="5" creationId="{D6472853-5AD6-A412-BF71-6B344F09A414}"/>
          </ac:spMkLst>
        </pc:spChg>
        <pc:spChg chg="mod">
          <ac:chgData name="Morgan, Julia" userId="S::1760019821@cvs.k12.mi.us::efa4854b-7889-4e61-8153-a8058715a2b7" providerId="AD" clId="Web-{3E7D0C54-0FF7-4659-B5FD-FF76695B6AF9}" dt="2022-11-01T14:50:47.617" v="74" actId="20577"/>
          <ac:spMkLst>
            <pc:docMk/>
            <pc:sldMk cId="4239737887" sldId="279"/>
            <ac:spMk id="8" creationId="{417F2469-4692-D3E1-5197-05F0C298B591}"/>
          </ac:spMkLst>
        </pc:spChg>
        <pc:picChg chg="add mod">
          <ac:chgData name="Morgan, Julia" userId="S::1760019821@cvs.k12.mi.us::efa4854b-7889-4e61-8153-a8058715a2b7" providerId="AD" clId="Web-{3E7D0C54-0FF7-4659-B5FD-FF76695B6AF9}" dt="2022-11-01T14:44:56.300" v="35" actId="1076"/>
          <ac:picMkLst>
            <pc:docMk/>
            <pc:sldMk cId="4239737887" sldId="279"/>
            <ac:picMk id="3" creationId="{F85E9853-7549-784E-4331-F7AD8336CB2A}"/>
          </ac:picMkLst>
        </pc:picChg>
      </pc:sldChg>
    </pc:docChg>
  </pc:docChgLst>
  <pc:docChgLst>
    <pc:chgData name="Kozlowski, Eliana" userId="S::1760006302@cvs.k12.mi.us::eb7423b3-3700-4d31-8106-eb8f9947f97a" providerId="AD" clId="Web-{6A098EA1-B35D-7B0E-5B78-03B4F583BF89}"/>
    <pc:docChg chg="addSld modSld">
      <pc:chgData name="Kozlowski, Eliana" userId="S::1760006302@cvs.k12.mi.us::eb7423b3-3700-4d31-8106-eb8f9947f97a" providerId="AD" clId="Web-{6A098EA1-B35D-7B0E-5B78-03B4F583BF89}" dt="2023-05-01T14:23:07.732" v="219" actId="1076"/>
      <pc:docMkLst>
        <pc:docMk/>
      </pc:docMkLst>
      <pc:sldChg chg="delSp modSp add replId">
        <pc:chgData name="Kozlowski, Eliana" userId="S::1760006302@cvs.k12.mi.us::eb7423b3-3700-4d31-8106-eb8f9947f97a" providerId="AD" clId="Web-{6A098EA1-B35D-7B0E-5B78-03B4F583BF89}" dt="2023-05-01T14:23:07.732" v="219" actId="1076"/>
        <pc:sldMkLst>
          <pc:docMk/>
          <pc:sldMk cId="3828487049" sldId="309"/>
        </pc:sldMkLst>
        <pc:spChg chg="mod">
          <ac:chgData name="Kozlowski, Eliana" userId="S::1760006302@cvs.k12.mi.us::eb7423b3-3700-4d31-8106-eb8f9947f97a" providerId="AD" clId="Web-{6A098EA1-B35D-7B0E-5B78-03B4F583BF89}" dt="2023-05-01T14:11:06.512" v="47" actId="1076"/>
          <ac:spMkLst>
            <pc:docMk/>
            <pc:sldMk cId="3828487049" sldId="309"/>
            <ac:spMk id="2" creationId="{B08E5BB7-2B31-4CAA-8095-42E7109A6451}"/>
          </ac:spMkLst>
        </pc:spChg>
        <pc:spChg chg="mod">
          <ac:chgData name="Kozlowski, Eliana" userId="S::1760006302@cvs.k12.mi.us::eb7423b3-3700-4d31-8106-eb8f9947f97a" providerId="AD" clId="Web-{6A098EA1-B35D-7B0E-5B78-03B4F583BF89}" dt="2023-05-01T14:23:07.732" v="219" actId="1076"/>
          <ac:spMkLst>
            <pc:docMk/>
            <pc:sldMk cId="3828487049" sldId="309"/>
            <ac:spMk id="3" creationId="{5FD4F526-662C-9C0C-6442-BED138F6491F}"/>
          </ac:spMkLst>
        </pc:spChg>
        <pc:spChg chg="mod">
          <ac:chgData name="Kozlowski, Eliana" userId="S::1760006302@cvs.k12.mi.us::eb7423b3-3700-4d31-8106-eb8f9947f97a" providerId="AD" clId="Web-{6A098EA1-B35D-7B0E-5B78-03B4F583BF89}" dt="2023-05-01T14:10:11.104" v="26" actId="1076"/>
          <ac:spMkLst>
            <pc:docMk/>
            <pc:sldMk cId="3828487049" sldId="309"/>
            <ac:spMk id="6" creationId="{54783A5E-638C-4B1F-9912-F22A64B5C7EE}"/>
          </ac:spMkLst>
        </pc:spChg>
        <pc:spChg chg="mod">
          <ac:chgData name="Kozlowski, Eliana" userId="S::1760006302@cvs.k12.mi.us::eb7423b3-3700-4d31-8106-eb8f9947f97a" providerId="AD" clId="Web-{6A098EA1-B35D-7B0E-5B78-03B4F583BF89}" dt="2023-05-01T14:09:41.307" v="2" actId="20577"/>
          <ac:spMkLst>
            <pc:docMk/>
            <pc:sldMk cId="3828487049" sldId="309"/>
            <ac:spMk id="8" creationId="{3EA972EF-19F1-43BD-9A9F-09E189C701B4}"/>
          </ac:spMkLst>
        </pc:spChg>
        <pc:spChg chg="mod">
          <ac:chgData name="Kozlowski, Eliana" userId="S::1760006302@cvs.k12.mi.us::eb7423b3-3700-4d31-8106-eb8f9947f97a" providerId="AD" clId="Web-{6A098EA1-B35D-7B0E-5B78-03B4F583BF89}" dt="2023-05-01T14:22:58.435" v="216" actId="1076"/>
          <ac:spMkLst>
            <pc:docMk/>
            <pc:sldMk cId="3828487049" sldId="309"/>
            <ac:spMk id="12" creationId="{931FA949-E3F3-B531-F595-CC230EBDB014}"/>
          </ac:spMkLst>
        </pc:spChg>
        <pc:picChg chg="del">
          <ac:chgData name="Kozlowski, Eliana" userId="S::1760006302@cvs.k12.mi.us::eb7423b3-3700-4d31-8106-eb8f9947f97a" providerId="AD" clId="Web-{6A098EA1-B35D-7B0E-5B78-03B4F583BF89}" dt="2023-05-01T14:09:43.588" v="3"/>
          <ac:picMkLst>
            <pc:docMk/>
            <pc:sldMk cId="3828487049" sldId="309"/>
            <ac:picMk id="5122" creationId="{FEF8695B-7DFF-7FD6-2207-0678E4FACCF2}"/>
          </ac:picMkLst>
        </pc:picChg>
      </pc:sldChg>
    </pc:docChg>
  </pc:docChgLst>
  <pc:docChgLst>
    <pc:chgData name="Grimm, Jill" userId="S::jgrimm@cvs.k12.mi.us::3f01fff4-93ff-4bca-b632-f9cbaf49777f" providerId="AD" clId="Web-{A22B2B01-9E4F-F317-23B6-FC68DEE7E310}"/>
    <pc:docChg chg="sldOrd">
      <pc:chgData name="Grimm, Jill" userId="S::jgrimm@cvs.k12.mi.us::3f01fff4-93ff-4bca-b632-f9cbaf49777f" providerId="AD" clId="Web-{A22B2B01-9E4F-F317-23B6-FC68DEE7E310}" dt="2023-05-02T16:46:32.001" v="5"/>
      <pc:docMkLst>
        <pc:docMk/>
      </pc:docMkLst>
      <pc:sldChg chg="ord">
        <pc:chgData name="Grimm, Jill" userId="S::jgrimm@cvs.k12.mi.us::3f01fff4-93ff-4bca-b632-f9cbaf49777f" providerId="AD" clId="Web-{A22B2B01-9E4F-F317-23B6-FC68DEE7E310}" dt="2023-05-02T16:46:32.001" v="5"/>
        <pc:sldMkLst>
          <pc:docMk/>
          <pc:sldMk cId="3828487049" sldId="309"/>
        </pc:sldMkLst>
      </pc:sldChg>
    </pc:docChg>
  </pc:docChgLst>
  <pc:docChgLst>
    <pc:chgData name="Amore, Olivia" userId="S::1760003166@cvs.k12.mi.us::78dcbf29-9606-4570-b0cb-97633e42e4fb" providerId="AD" clId="Web-{F983B821-C443-E893-5E54-DBBE29D305B1}"/>
    <pc:docChg chg="sldOrd">
      <pc:chgData name="Amore, Olivia" userId="S::1760003166@cvs.k12.mi.us::78dcbf29-9606-4570-b0cb-97633e42e4fb" providerId="AD" clId="Web-{F983B821-C443-E893-5E54-DBBE29D305B1}" dt="2023-05-23T17:57:30.491" v="2"/>
      <pc:docMkLst>
        <pc:docMk/>
      </pc:docMkLst>
      <pc:sldChg chg="ord">
        <pc:chgData name="Amore, Olivia" userId="S::1760003166@cvs.k12.mi.us::78dcbf29-9606-4570-b0cb-97633e42e4fb" providerId="AD" clId="Web-{F983B821-C443-E893-5E54-DBBE29D305B1}" dt="2023-05-23T17:57:30.491" v="2"/>
        <pc:sldMkLst>
          <pc:docMk/>
          <pc:sldMk cId="735515804" sldId="277"/>
        </pc:sldMkLst>
      </pc:sldChg>
      <pc:sldChg chg="ord">
        <pc:chgData name="Amore, Olivia" userId="S::1760003166@cvs.k12.mi.us::78dcbf29-9606-4570-b0cb-97633e42e4fb" providerId="AD" clId="Web-{F983B821-C443-E893-5E54-DBBE29D305B1}" dt="2023-05-23T17:57:26.788" v="1"/>
        <pc:sldMkLst>
          <pc:docMk/>
          <pc:sldMk cId="457617838" sldId="289"/>
        </pc:sldMkLst>
      </pc:sldChg>
    </pc:docChg>
  </pc:docChgLst>
  <pc:docChgLst>
    <pc:chgData name="Kozlowski, Eliana" userId="S::1760006302@cvs.k12.mi.us::eb7423b3-3700-4d31-8106-eb8f9947f97a" providerId="AD" clId="Web-{9F2E51AD-66BA-BB84-DA0C-824A052F93CB}"/>
    <pc:docChg chg="modSld">
      <pc:chgData name="Kozlowski, Eliana" userId="S::1760006302@cvs.k12.mi.us::eb7423b3-3700-4d31-8106-eb8f9947f97a" providerId="AD" clId="Web-{9F2E51AD-66BA-BB84-DA0C-824A052F93CB}" dt="2023-05-01T15:47:01.468" v="99" actId="1076"/>
      <pc:docMkLst>
        <pc:docMk/>
      </pc:docMkLst>
      <pc:sldChg chg="modSp">
        <pc:chgData name="Kozlowski, Eliana" userId="S::1760006302@cvs.k12.mi.us::eb7423b3-3700-4d31-8106-eb8f9947f97a" providerId="AD" clId="Web-{9F2E51AD-66BA-BB84-DA0C-824A052F93CB}" dt="2023-05-01T15:47:01.468" v="99" actId="1076"/>
        <pc:sldMkLst>
          <pc:docMk/>
          <pc:sldMk cId="3828487049" sldId="309"/>
        </pc:sldMkLst>
        <pc:spChg chg="mod">
          <ac:chgData name="Kozlowski, Eliana" userId="S::1760006302@cvs.k12.mi.us::eb7423b3-3700-4d31-8106-eb8f9947f97a" providerId="AD" clId="Web-{9F2E51AD-66BA-BB84-DA0C-824A052F93CB}" dt="2023-05-01T15:47:01.468" v="99" actId="1076"/>
          <ac:spMkLst>
            <pc:docMk/>
            <pc:sldMk cId="3828487049" sldId="309"/>
            <ac:spMk id="3" creationId="{5FD4F526-662C-9C0C-6442-BED138F6491F}"/>
          </ac:spMkLst>
        </pc:spChg>
      </pc:sldChg>
    </pc:docChg>
  </pc:docChgLst>
  <pc:docChgLst>
    <pc:chgData name="Amore, Olivia" userId="S::1760003166@cvs.k12.mi.us::78dcbf29-9606-4570-b0cb-97633e42e4fb" providerId="AD" clId="Web-{72802C14-B5ED-12C2-DB8A-4B1B5589F412}"/>
    <pc:docChg chg="modSld">
      <pc:chgData name="Amore, Olivia" userId="S::1760003166@cvs.k12.mi.us::78dcbf29-9606-4570-b0cb-97633e42e4fb" providerId="AD" clId="Web-{72802C14-B5ED-12C2-DB8A-4B1B5589F412}" dt="2022-09-13T10:46:18.139" v="4" actId="14100"/>
      <pc:docMkLst>
        <pc:docMk/>
      </pc:docMkLst>
      <pc:sldChg chg="modSp">
        <pc:chgData name="Amore, Olivia" userId="S::1760003166@cvs.k12.mi.us::78dcbf29-9606-4570-b0cb-97633e42e4fb" providerId="AD" clId="Web-{72802C14-B5ED-12C2-DB8A-4B1B5589F412}" dt="2022-09-13T10:46:18.139" v="4" actId="14100"/>
        <pc:sldMkLst>
          <pc:docMk/>
          <pc:sldMk cId="3943140389" sldId="257"/>
        </pc:sldMkLst>
        <pc:spChg chg="mod">
          <ac:chgData name="Amore, Olivia" userId="S::1760003166@cvs.k12.mi.us::78dcbf29-9606-4570-b0cb-97633e42e4fb" providerId="AD" clId="Web-{72802C14-B5ED-12C2-DB8A-4B1B5589F412}" dt="2022-09-13T10:46:18.139" v="4" actId="14100"/>
          <ac:spMkLst>
            <pc:docMk/>
            <pc:sldMk cId="3943140389" sldId="257"/>
            <ac:spMk id="3" creationId="{2C9A51A2-BB5A-4A62-8538-92055B7F714A}"/>
          </ac:spMkLst>
        </pc:spChg>
      </pc:sldChg>
    </pc:docChg>
  </pc:docChgLst>
  <pc:docChgLst>
    <pc:chgData name="Austin, Isabella" userId="S::1450799128@cvs.k12.mi.us::f25679e0-8533-4b21-832b-ac30cbd238ca" providerId="AD" clId="Web-{C31F3C19-9E1B-E13C-D1FD-0796BE5A9ABA}"/>
    <pc:docChg chg="addSld delSld modSld">
      <pc:chgData name="Austin, Isabella" userId="S::1450799128@cvs.k12.mi.us::f25679e0-8533-4b21-832b-ac30cbd238ca" providerId="AD" clId="Web-{C31F3C19-9E1B-E13C-D1FD-0796BE5A9ABA}" dt="2022-10-03T16:48:14.726" v="492" actId="20577"/>
      <pc:docMkLst>
        <pc:docMk/>
      </pc:docMkLst>
      <pc:sldChg chg="addSp modSp">
        <pc:chgData name="Austin, Isabella" userId="S::1450799128@cvs.k12.mi.us::f25679e0-8533-4b21-832b-ac30cbd238ca" providerId="AD" clId="Web-{C31F3C19-9E1B-E13C-D1FD-0796BE5A9ABA}" dt="2022-10-03T16:18:29.205" v="208" actId="1076"/>
        <pc:sldMkLst>
          <pc:docMk/>
          <pc:sldMk cId="3464563280" sldId="267"/>
        </pc:sldMkLst>
        <pc:spChg chg="mod">
          <ac:chgData name="Austin, Isabella" userId="S::1450799128@cvs.k12.mi.us::f25679e0-8533-4b21-832b-ac30cbd238ca" providerId="AD" clId="Web-{C31F3C19-9E1B-E13C-D1FD-0796BE5A9ABA}" dt="2022-10-03T15:37:49.838" v="21" actId="20577"/>
          <ac:spMkLst>
            <pc:docMk/>
            <pc:sldMk cId="3464563280" sldId="267"/>
            <ac:spMk id="2" creationId="{B34CEABB-C58D-454D-8486-7C4700CE6497}"/>
          </ac:spMkLst>
        </pc:spChg>
        <pc:spChg chg="mod">
          <ac:chgData name="Austin, Isabella" userId="S::1450799128@cvs.k12.mi.us::f25679e0-8533-4b21-832b-ac30cbd238ca" providerId="AD" clId="Web-{C31F3C19-9E1B-E13C-D1FD-0796BE5A9ABA}" dt="2022-10-03T15:40:30.032" v="198" actId="20577"/>
          <ac:spMkLst>
            <pc:docMk/>
            <pc:sldMk cId="3464563280" sldId="267"/>
            <ac:spMk id="3" creationId="{702662D1-5410-46C8-A5B3-958B323A50BF}"/>
          </ac:spMkLst>
        </pc:spChg>
        <pc:spChg chg="mod">
          <ac:chgData name="Austin, Isabella" userId="S::1450799128@cvs.k12.mi.us::f25679e0-8533-4b21-832b-ac30cbd238ca" providerId="AD" clId="Web-{C31F3C19-9E1B-E13C-D1FD-0796BE5A9ABA}" dt="2022-10-03T16:18:29.205" v="208" actId="1076"/>
          <ac:spMkLst>
            <pc:docMk/>
            <pc:sldMk cId="3464563280" sldId="267"/>
            <ac:spMk id="5" creationId="{18E8225A-8B68-4FE5-84F1-A6F27794F802}"/>
          </ac:spMkLst>
        </pc:spChg>
        <pc:picChg chg="add mod">
          <ac:chgData name="Austin, Isabella" userId="S::1450799128@cvs.k12.mi.us::f25679e0-8533-4b21-832b-ac30cbd238ca" providerId="AD" clId="Web-{C31F3C19-9E1B-E13C-D1FD-0796BE5A9ABA}" dt="2022-10-03T15:41:21.628" v="203" actId="1076"/>
          <ac:picMkLst>
            <pc:docMk/>
            <pc:sldMk cId="3464563280" sldId="267"/>
            <ac:picMk id="6" creationId="{0D41BA76-0BD9-975F-E499-39E720ACC860}"/>
          </ac:picMkLst>
        </pc:picChg>
      </pc:sldChg>
      <pc:sldChg chg="addSp modSp">
        <pc:chgData name="Austin, Isabella" userId="S::1450799128@cvs.k12.mi.us::f25679e0-8533-4b21-832b-ac30cbd238ca" providerId="AD" clId="Web-{C31F3C19-9E1B-E13C-D1FD-0796BE5A9ABA}" dt="2022-10-03T16:21:10.023" v="236" actId="1076"/>
        <pc:sldMkLst>
          <pc:docMk/>
          <pc:sldMk cId="3617394833" sldId="271"/>
        </pc:sldMkLst>
        <pc:spChg chg="mod">
          <ac:chgData name="Austin, Isabella" userId="S::1450799128@cvs.k12.mi.us::f25679e0-8533-4b21-832b-ac30cbd238ca" providerId="AD" clId="Web-{C31F3C19-9E1B-E13C-D1FD-0796BE5A9ABA}" dt="2022-10-03T16:20:45.272" v="231" actId="1076"/>
          <ac:spMkLst>
            <pc:docMk/>
            <pc:sldMk cId="3617394833" sldId="271"/>
            <ac:spMk id="3" creationId="{702662D1-5410-46C8-A5B3-958B323A50BF}"/>
          </ac:spMkLst>
        </pc:spChg>
        <pc:spChg chg="mod">
          <ac:chgData name="Austin, Isabella" userId="S::1450799128@cvs.k12.mi.us::f25679e0-8533-4b21-832b-ac30cbd238ca" providerId="AD" clId="Web-{C31F3C19-9E1B-E13C-D1FD-0796BE5A9ABA}" dt="2022-10-03T16:20:57.054" v="233" actId="1076"/>
          <ac:spMkLst>
            <pc:docMk/>
            <pc:sldMk cId="3617394833" sldId="271"/>
            <ac:spMk id="4" creationId="{F11D53A0-ECC7-4E36-90CB-87E9DBD48337}"/>
          </ac:spMkLst>
        </pc:spChg>
        <pc:spChg chg="mod">
          <ac:chgData name="Austin, Isabella" userId="S::1450799128@cvs.k12.mi.us::f25679e0-8533-4b21-832b-ac30cbd238ca" providerId="AD" clId="Web-{C31F3C19-9E1B-E13C-D1FD-0796BE5A9ABA}" dt="2022-10-03T16:20:48.335" v="232" actId="1076"/>
          <ac:spMkLst>
            <pc:docMk/>
            <pc:sldMk cId="3617394833" sldId="271"/>
            <ac:spMk id="5" creationId="{18E8225A-8B68-4FE5-84F1-A6F27794F802}"/>
          </ac:spMkLst>
        </pc:spChg>
        <pc:spChg chg="mod">
          <ac:chgData name="Austin, Isabella" userId="S::1450799128@cvs.k12.mi.us::f25679e0-8533-4b21-832b-ac30cbd238ca" providerId="AD" clId="Web-{C31F3C19-9E1B-E13C-D1FD-0796BE5A9ABA}" dt="2022-10-03T16:20:13.552" v="224" actId="1076"/>
          <ac:spMkLst>
            <pc:docMk/>
            <pc:sldMk cId="3617394833" sldId="271"/>
            <ac:spMk id="6" creationId="{ABB65E29-6B71-5DC0-DEDD-17AC256BFA26}"/>
          </ac:spMkLst>
        </pc:spChg>
        <pc:spChg chg="add mod ord">
          <ac:chgData name="Austin, Isabella" userId="S::1450799128@cvs.k12.mi.us::f25679e0-8533-4b21-832b-ac30cbd238ca" providerId="AD" clId="Web-{C31F3C19-9E1B-E13C-D1FD-0796BE5A9ABA}" dt="2022-10-03T16:20:09.302" v="223" actId="1076"/>
          <ac:spMkLst>
            <pc:docMk/>
            <pc:sldMk cId="3617394833" sldId="271"/>
            <ac:spMk id="11" creationId="{866B9510-43AA-2089-9C1D-C212A4D7FB31}"/>
          </ac:spMkLst>
        </pc:spChg>
        <pc:picChg chg="mod">
          <ac:chgData name="Austin, Isabella" userId="S::1450799128@cvs.k12.mi.us::f25679e0-8533-4b21-832b-ac30cbd238ca" providerId="AD" clId="Web-{C31F3C19-9E1B-E13C-D1FD-0796BE5A9ABA}" dt="2022-10-03T16:21:10.023" v="236" actId="1076"/>
          <ac:picMkLst>
            <pc:docMk/>
            <pc:sldMk cId="3617394833" sldId="271"/>
            <ac:picMk id="7" creationId="{EC876E44-1CDF-A7BD-303F-EA73BCF57D0B}"/>
          </ac:picMkLst>
        </pc:picChg>
      </pc:sldChg>
      <pc:sldChg chg="modSp">
        <pc:chgData name="Austin, Isabella" userId="S::1450799128@cvs.k12.mi.us::f25679e0-8533-4b21-832b-ac30cbd238ca" providerId="AD" clId="Web-{C31F3C19-9E1B-E13C-D1FD-0796BE5A9ABA}" dt="2022-10-03T16:48:14.726" v="492" actId="20577"/>
        <pc:sldMkLst>
          <pc:docMk/>
          <pc:sldMk cId="1143659819" sldId="272"/>
        </pc:sldMkLst>
        <pc:spChg chg="mod">
          <ac:chgData name="Austin, Isabella" userId="S::1450799128@cvs.k12.mi.us::f25679e0-8533-4b21-832b-ac30cbd238ca" providerId="AD" clId="Web-{C31F3C19-9E1B-E13C-D1FD-0796BE5A9ABA}" dt="2022-10-03T16:48:14.726" v="492" actId="20577"/>
          <ac:spMkLst>
            <pc:docMk/>
            <pc:sldMk cId="1143659819" sldId="272"/>
            <ac:spMk id="3" creationId="{702662D1-5410-46C8-A5B3-958B323A50BF}"/>
          </ac:spMkLst>
        </pc:spChg>
      </pc:sldChg>
      <pc:sldChg chg="modSp">
        <pc:chgData name="Austin, Isabella" userId="S::1450799128@cvs.k12.mi.us::f25679e0-8533-4b21-832b-ac30cbd238ca" providerId="AD" clId="Web-{C31F3C19-9E1B-E13C-D1FD-0796BE5A9ABA}" dt="2022-10-03T16:44:34.124" v="473" actId="20577"/>
        <pc:sldMkLst>
          <pc:docMk/>
          <pc:sldMk cId="563595399" sldId="273"/>
        </pc:sldMkLst>
        <pc:spChg chg="mod">
          <ac:chgData name="Austin, Isabella" userId="S::1450799128@cvs.k12.mi.us::f25679e0-8533-4b21-832b-ac30cbd238ca" providerId="AD" clId="Web-{C31F3C19-9E1B-E13C-D1FD-0796BE5A9ABA}" dt="2022-10-03T16:44:34.124" v="473" actId="20577"/>
          <ac:spMkLst>
            <pc:docMk/>
            <pc:sldMk cId="563595399" sldId="273"/>
            <ac:spMk id="7" creationId="{3B4F4984-B476-434A-8CF0-05BE40F5AFB0}"/>
          </ac:spMkLst>
        </pc:spChg>
      </pc:sldChg>
      <pc:sldChg chg="del">
        <pc:chgData name="Austin, Isabella" userId="S::1450799128@cvs.k12.mi.us::f25679e0-8533-4b21-832b-ac30cbd238ca" providerId="AD" clId="Web-{C31F3C19-9E1B-E13C-D1FD-0796BE5A9ABA}" dt="2022-10-03T15:41:27.957" v="204"/>
        <pc:sldMkLst>
          <pc:docMk/>
          <pc:sldMk cId="1360966708" sldId="275"/>
        </pc:sldMkLst>
      </pc:sldChg>
      <pc:sldChg chg="addSp delSp modSp new">
        <pc:chgData name="Austin, Isabella" userId="S::1450799128@cvs.k12.mi.us::f25679e0-8533-4b21-832b-ac30cbd238ca" providerId="AD" clId="Web-{C31F3C19-9E1B-E13C-D1FD-0796BE5A9ABA}" dt="2022-10-03T16:46:26.816" v="488" actId="20577"/>
        <pc:sldMkLst>
          <pc:docMk/>
          <pc:sldMk cId="3225510134" sldId="275"/>
        </pc:sldMkLst>
        <pc:spChg chg="mod">
          <ac:chgData name="Austin, Isabella" userId="S::1450799128@cvs.k12.mi.us::f25679e0-8533-4b21-832b-ac30cbd238ca" providerId="AD" clId="Web-{C31F3C19-9E1B-E13C-D1FD-0796BE5A9ABA}" dt="2022-10-03T16:29:04.463" v="268" actId="20577"/>
          <ac:spMkLst>
            <pc:docMk/>
            <pc:sldMk cId="3225510134" sldId="275"/>
            <ac:spMk id="2" creationId="{96C43A23-A265-E1EF-0360-1922297C34A2}"/>
          </ac:spMkLst>
        </pc:spChg>
        <pc:spChg chg="del mod">
          <ac:chgData name="Austin, Isabella" userId="S::1450799128@cvs.k12.mi.us::f25679e0-8533-4b21-832b-ac30cbd238ca" providerId="AD" clId="Web-{C31F3C19-9E1B-E13C-D1FD-0796BE5A9ABA}" dt="2022-10-03T16:42:50.901" v="445"/>
          <ac:spMkLst>
            <pc:docMk/>
            <pc:sldMk cId="3225510134" sldId="275"/>
            <ac:spMk id="3" creationId="{C6EB5BE1-7ED8-40E2-3D89-4B8A02872B42}"/>
          </ac:spMkLst>
        </pc:spChg>
        <pc:spChg chg="add mod">
          <ac:chgData name="Austin, Isabella" userId="S::1450799128@cvs.k12.mi.us::f25679e0-8533-4b21-832b-ac30cbd238ca" providerId="AD" clId="Web-{C31F3C19-9E1B-E13C-D1FD-0796BE5A9ABA}" dt="2022-10-03T16:46:26.816" v="488" actId="20577"/>
          <ac:spMkLst>
            <pc:docMk/>
            <pc:sldMk cId="3225510134" sldId="275"/>
            <ac:spMk id="5" creationId="{D6472853-5AD6-A412-BF71-6B344F09A414}"/>
          </ac:spMkLst>
        </pc:spChg>
        <pc:spChg chg="add mod">
          <ac:chgData name="Austin, Isabella" userId="S::1450799128@cvs.k12.mi.us::f25679e0-8533-4b21-832b-ac30cbd238ca" providerId="AD" clId="Web-{C31F3C19-9E1B-E13C-D1FD-0796BE5A9ABA}" dt="2022-10-03T16:45:23.626" v="486" actId="1076"/>
          <ac:spMkLst>
            <pc:docMk/>
            <pc:sldMk cId="3225510134" sldId="275"/>
            <ac:spMk id="8" creationId="{417F2469-4692-D3E1-5197-05F0C298B591}"/>
          </ac:spMkLst>
        </pc:spChg>
        <pc:picChg chg="add mod ord">
          <ac:chgData name="Austin, Isabella" userId="S::1450799128@cvs.k12.mi.us::f25679e0-8533-4b21-832b-ac30cbd238ca" providerId="AD" clId="Web-{C31F3C19-9E1B-E13C-D1FD-0796BE5A9ABA}" dt="2022-10-03T16:42:50.901" v="445"/>
          <ac:picMkLst>
            <pc:docMk/>
            <pc:sldMk cId="3225510134" sldId="275"/>
            <ac:picMk id="6" creationId="{000BE8EC-4385-C111-DB75-42FF8F6F18D9}"/>
          </ac:picMkLst>
        </pc:picChg>
        <pc:picChg chg="add mod">
          <ac:chgData name="Austin, Isabella" userId="S::1450799128@cvs.k12.mi.us::f25679e0-8533-4b21-832b-ac30cbd238ca" providerId="AD" clId="Web-{C31F3C19-9E1B-E13C-D1FD-0796BE5A9ABA}" dt="2022-10-03T16:43:26.231" v="456" actId="1076"/>
          <ac:picMkLst>
            <pc:docMk/>
            <pc:sldMk cId="3225510134" sldId="275"/>
            <ac:picMk id="7" creationId="{FB6921B0-C9D4-4A7A-BF54-F64ADECBDE2C}"/>
          </ac:picMkLst>
        </pc:picChg>
      </pc:sldChg>
    </pc:docChg>
  </pc:docChgLst>
  <pc:docChgLst>
    <pc:chgData name="Mundle, Lindsey" userId="17cfb6a1-5e11-4bef-9917-d78bbd3cd483" providerId="ADAL" clId="{3453293E-5E90-439D-ABB0-44165CA325F6}"/>
    <pc:docChg chg="undo custSel delSld modSld modMainMaster">
      <pc:chgData name="Mundle, Lindsey" userId="17cfb6a1-5e11-4bef-9917-d78bbd3cd483" providerId="ADAL" clId="{3453293E-5E90-439D-ABB0-44165CA325F6}" dt="2022-12-06T17:42:10.022" v="480" actId="5793"/>
      <pc:docMkLst>
        <pc:docMk/>
      </pc:docMkLst>
      <pc:sldChg chg="modSp mod">
        <pc:chgData name="Mundle, Lindsey" userId="17cfb6a1-5e11-4bef-9917-d78bbd3cd483" providerId="ADAL" clId="{3453293E-5E90-439D-ABB0-44165CA325F6}" dt="2022-12-06T17:37:55.581" v="402" actId="20577"/>
        <pc:sldMkLst>
          <pc:docMk/>
          <pc:sldMk cId="2589013222" sldId="261"/>
        </pc:sldMkLst>
        <pc:spChg chg="mod">
          <ac:chgData name="Mundle, Lindsey" userId="17cfb6a1-5e11-4bef-9917-d78bbd3cd483" providerId="ADAL" clId="{3453293E-5E90-439D-ABB0-44165CA325F6}" dt="2022-12-06T01:31:09.734" v="166" actId="207"/>
          <ac:spMkLst>
            <pc:docMk/>
            <pc:sldMk cId="2589013222" sldId="261"/>
            <ac:spMk id="5" creationId="{E86187D9-8A44-49A5-BE57-4258276BBD80}"/>
          </ac:spMkLst>
        </pc:spChg>
        <pc:spChg chg="mod">
          <ac:chgData name="Mundle, Lindsey" userId="17cfb6a1-5e11-4bef-9917-d78bbd3cd483" providerId="ADAL" clId="{3453293E-5E90-439D-ABB0-44165CA325F6}" dt="2022-12-06T01:31:14.143" v="167" actId="207"/>
          <ac:spMkLst>
            <pc:docMk/>
            <pc:sldMk cId="2589013222" sldId="261"/>
            <ac:spMk id="6" creationId="{73582EAE-0D04-4529-A32F-2DCCB2A57F98}"/>
          </ac:spMkLst>
        </pc:spChg>
        <pc:spChg chg="mod">
          <ac:chgData name="Mundle, Lindsey" userId="17cfb6a1-5e11-4bef-9917-d78bbd3cd483" providerId="ADAL" clId="{3453293E-5E90-439D-ABB0-44165CA325F6}" dt="2022-12-06T17:37:55.581" v="402" actId="20577"/>
          <ac:spMkLst>
            <pc:docMk/>
            <pc:sldMk cId="2589013222" sldId="261"/>
            <ac:spMk id="7" creationId="{A8A8ED99-FF38-4458-A454-32534D271DA3}"/>
          </ac:spMkLst>
        </pc:spChg>
      </pc:sldChg>
      <pc:sldChg chg="modSp mod">
        <pc:chgData name="Mundle, Lindsey" userId="17cfb6a1-5e11-4bef-9917-d78bbd3cd483" providerId="ADAL" clId="{3453293E-5E90-439D-ABB0-44165CA325F6}" dt="2022-12-06T17:39:45.295" v="465" actId="20577"/>
        <pc:sldMkLst>
          <pc:docMk/>
          <pc:sldMk cId="3404018114" sldId="262"/>
        </pc:sldMkLst>
        <pc:spChg chg="mod">
          <ac:chgData name="Mundle, Lindsey" userId="17cfb6a1-5e11-4bef-9917-d78bbd3cd483" providerId="ADAL" clId="{3453293E-5E90-439D-ABB0-44165CA325F6}" dt="2022-12-06T01:30:47.082" v="161" actId="207"/>
          <ac:spMkLst>
            <pc:docMk/>
            <pc:sldMk cId="3404018114" sldId="262"/>
            <ac:spMk id="5" creationId="{E572D140-2930-43B2-8041-4860B2A410F1}"/>
          </ac:spMkLst>
        </pc:spChg>
        <pc:spChg chg="mod">
          <ac:chgData name="Mundle, Lindsey" userId="17cfb6a1-5e11-4bef-9917-d78bbd3cd483" providerId="ADAL" clId="{3453293E-5E90-439D-ABB0-44165CA325F6}" dt="2022-12-06T01:30:51.509" v="162" actId="207"/>
          <ac:spMkLst>
            <pc:docMk/>
            <pc:sldMk cId="3404018114" sldId="262"/>
            <ac:spMk id="6" creationId="{B2A5BBC1-80C0-4D02-A509-E182522A8175}"/>
          </ac:spMkLst>
        </pc:spChg>
        <pc:spChg chg="mod">
          <ac:chgData name="Mundle, Lindsey" userId="17cfb6a1-5e11-4bef-9917-d78bbd3cd483" providerId="ADAL" clId="{3453293E-5E90-439D-ABB0-44165CA325F6}" dt="2022-12-06T01:30:55.884" v="163" actId="207"/>
          <ac:spMkLst>
            <pc:docMk/>
            <pc:sldMk cId="3404018114" sldId="262"/>
            <ac:spMk id="7" creationId="{BB9CBB0F-862E-4FB2-A959-DB1FA1BB3713}"/>
          </ac:spMkLst>
        </pc:spChg>
        <pc:spChg chg="mod">
          <ac:chgData name="Mundle, Lindsey" userId="17cfb6a1-5e11-4bef-9917-d78bbd3cd483" providerId="ADAL" clId="{3453293E-5E90-439D-ABB0-44165CA325F6}" dt="2022-12-06T17:39:45.295" v="465" actId="20577"/>
          <ac:spMkLst>
            <pc:docMk/>
            <pc:sldMk cId="3404018114" sldId="262"/>
            <ac:spMk id="8" creationId="{2F99A5CE-F691-4289-A05B-C0509F655D18}"/>
          </ac:spMkLst>
        </pc:spChg>
      </pc:sldChg>
      <pc:sldChg chg="modSp mod">
        <pc:chgData name="Mundle, Lindsey" userId="17cfb6a1-5e11-4bef-9917-d78bbd3cd483" providerId="ADAL" clId="{3453293E-5E90-439D-ABB0-44165CA325F6}" dt="2022-12-06T17:38:08.184" v="409" actId="20577"/>
        <pc:sldMkLst>
          <pc:docMk/>
          <pc:sldMk cId="1220853965" sldId="265"/>
        </pc:sldMkLst>
        <pc:spChg chg="mod">
          <ac:chgData name="Mundle, Lindsey" userId="17cfb6a1-5e11-4bef-9917-d78bbd3cd483" providerId="ADAL" clId="{3453293E-5E90-439D-ABB0-44165CA325F6}" dt="2022-12-06T01:30:13.872" v="157" actId="207"/>
          <ac:spMkLst>
            <pc:docMk/>
            <pc:sldMk cId="1220853965" sldId="265"/>
            <ac:spMk id="6" creationId="{0CBBFCB9-DEBE-45B5-9069-CBD0EEC6D255}"/>
          </ac:spMkLst>
        </pc:spChg>
        <pc:spChg chg="mod">
          <ac:chgData name="Mundle, Lindsey" userId="17cfb6a1-5e11-4bef-9917-d78bbd3cd483" providerId="ADAL" clId="{3453293E-5E90-439D-ABB0-44165CA325F6}" dt="2022-12-06T01:30:27.623" v="158" actId="207"/>
          <ac:spMkLst>
            <pc:docMk/>
            <pc:sldMk cId="1220853965" sldId="265"/>
            <ac:spMk id="7" creationId="{6C113D53-8836-4A04-A10C-E425E1727183}"/>
          </ac:spMkLst>
        </pc:spChg>
        <pc:spChg chg="mod">
          <ac:chgData name="Mundle, Lindsey" userId="17cfb6a1-5e11-4bef-9917-d78bbd3cd483" providerId="ADAL" clId="{3453293E-5E90-439D-ABB0-44165CA325F6}" dt="2022-12-06T01:30:34.689" v="159" actId="207"/>
          <ac:spMkLst>
            <pc:docMk/>
            <pc:sldMk cId="1220853965" sldId="265"/>
            <ac:spMk id="8" creationId="{F167E427-C9A6-4CAA-8353-AE86A8383FAA}"/>
          </ac:spMkLst>
        </pc:spChg>
        <pc:spChg chg="mod">
          <ac:chgData name="Mundle, Lindsey" userId="17cfb6a1-5e11-4bef-9917-d78bbd3cd483" providerId="ADAL" clId="{3453293E-5E90-439D-ABB0-44165CA325F6}" dt="2022-12-06T01:30:40.630" v="160" actId="207"/>
          <ac:spMkLst>
            <pc:docMk/>
            <pc:sldMk cId="1220853965" sldId="265"/>
            <ac:spMk id="9" creationId="{E846D7A1-6840-46EF-84DE-E2FEEDB72218}"/>
          </ac:spMkLst>
        </pc:spChg>
        <pc:spChg chg="mod">
          <ac:chgData name="Mundle, Lindsey" userId="17cfb6a1-5e11-4bef-9917-d78bbd3cd483" providerId="ADAL" clId="{3453293E-5E90-439D-ABB0-44165CA325F6}" dt="2022-12-06T17:38:08.184" v="409" actId="20577"/>
          <ac:spMkLst>
            <pc:docMk/>
            <pc:sldMk cId="1220853965" sldId="265"/>
            <ac:spMk id="10" creationId="{E1ADA3B5-BD49-48CC-A2CE-3E5A1DBE241D}"/>
          </ac:spMkLst>
        </pc:spChg>
      </pc:sldChg>
      <pc:sldChg chg="delSp modSp mod">
        <pc:chgData name="Mundle, Lindsey" userId="17cfb6a1-5e11-4bef-9917-d78bbd3cd483" providerId="ADAL" clId="{3453293E-5E90-439D-ABB0-44165CA325F6}" dt="2022-12-06T17:38:27.308" v="420" actId="20577"/>
        <pc:sldMkLst>
          <pc:docMk/>
          <pc:sldMk cId="1371290840" sldId="266"/>
        </pc:sldMkLst>
        <pc:spChg chg="mod">
          <ac:chgData name="Mundle, Lindsey" userId="17cfb6a1-5e11-4bef-9917-d78bbd3cd483" providerId="ADAL" clId="{3453293E-5E90-439D-ABB0-44165CA325F6}" dt="2022-12-06T01:32:30.748" v="229" actId="1076"/>
          <ac:spMkLst>
            <pc:docMk/>
            <pc:sldMk cId="1371290840" sldId="266"/>
            <ac:spMk id="2" creationId="{B08E5BB7-2B31-4CAA-8095-42E7109A6451}"/>
          </ac:spMkLst>
        </pc:spChg>
        <pc:spChg chg="mod">
          <ac:chgData name="Mundle, Lindsey" userId="17cfb6a1-5e11-4bef-9917-d78bbd3cd483" providerId="ADAL" clId="{3453293E-5E90-439D-ABB0-44165CA325F6}" dt="2022-12-06T17:37:31.003" v="384" actId="1076"/>
          <ac:spMkLst>
            <pc:docMk/>
            <pc:sldMk cId="1371290840" sldId="266"/>
            <ac:spMk id="4" creationId="{5030B83D-69A8-5C90-E5F4-94E3E0DA4A94}"/>
          </ac:spMkLst>
        </pc:spChg>
        <pc:spChg chg="mod">
          <ac:chgData name="Mundle, Lindsey" userId="17cfb6a1-5e11-4bef-9917-d78bbd3cd483" providerId="ADAL" clId="{3453293E-5E90-439D-ABB0-44165CA325F6}" dt="2022-12-06T01:32:26.600" v="228" actId="1076"/>
          <ac:spMkLst>
            <pc:docMk/>
            <pc:sldMk cId="1371290840" sldId="266"/>
            <ac:spMk id="6" creationId="{54783A5E-638C-4B1F-9912-F22A64B5C7EE}"/>
          </ac:spMkLst>
        </pc:spChg>
        <pc:spChg chg="mod">
          <ac:chgData name="Mundle, Lindsey" userId="17cfb6a1-5e11-4bef-9917-d78bbd3cd483" providerId="ADAL" clId="{3453293E-5E90-439D-ABB0-44165CA325F6}" dt="2022-12-06T17:37:27.271" v="383" actId="1076"/>
          <ac:spMkLst>
            <pc:docMk/>
            <pc:sldMk cId="1371290840" sldId="266"/>
            <ac:spMk id="7" creationId="{80A07D00-005E-48B4-B56A-B9877DFFC879}"/>
          </ac:spMkLst>
        </pc:spChg>
        <pc:spChg chg="mod">
          <ac:chgData name="Mundle, Lindsey" userId="17cfb6a1-5e11-4bef-9917-d78bbd3cd483" providerId="ADAL" clId="{3453293E-5E90-439D-ABB0-44165CA325F6}" dt="2022-12-06T17:38:27.308" v="420" actId="20577"/>
          <ac:spMkLst>
            <pc:docMk/>
            <pc:sldMk cId="1371290840" sldId="266"/>
            <ac:spMk id="8" creationId="{3EA972EF-19F1-43BD-9A9F-09E189C701B4}"/>
          </ac:spMkLst>
        </pc:spChg>
        <pc:spChg chg="del mod">
          <ac:chgData name="Mundle, Lindsey" userId="17cfb6a1-5e11-4bef-9917-d78bbd3cd483" providerId="ADAL" clId="{3453293E-5E90-439D-ABB0-44165CA325F6}" dt="2022-12-06T01:31:34.774" v="173" actId="478"/>
          <ac:spMkLst>
            <pc:docMk/>
            <pc:sldMk cId="1371290840" sldId="266"/>
            <ac:spMk id="10" creationId="{74B01A4A-9FED-EA3C-A876-F5E319896DCE}"/>
          </ac:spMkLst>
        </pc:spChg>
        <pc:picChg chg="del">
          <ac:chgData name="Mundle, Lindsey" userId="17cfb6a1-5e11-4bef-9917-d78bbd3cd483" providerId="ADAL" clId="{3453293E-5E90-439D-ABB0-44165CA325F6}" dt="2022-12-06T01:31:26.336" v="169" actId="478"/>
          <ac:picMkLst>
            <pc:docMk/>
            <pc:sldMk cId="1371290840" sldId="266"/>
            <ac:picMk id="3" creationId="{892C8A59-60D2-A662-2A04-608395033066}"/>
          </ac:picMkLst>
        </pc:picChg>
      </pc:sldChg>
      <pc:sldChg chg="delSp modSp mod">
        <pc:chgData name="Mundle, Lindsey" userId="17cfb6a1-5e11-4bef-9917-d78bbd3cd483" providerId="ADAL" clId="{3453293E-5E90-439D-ABB0-44165CA325F6}" dt="2022-12-06T01:34:17.754" v="281" actId="208"/>
        <pc:sldMkLst>
          <pc:docMk/>
          <pc:sldMk cId="3464563280" sldId="267"/>
        </pc:sldMkLst>
        <pc:spChg chg="mod">
          <ac:chgData name="Mundle, Lindsey" userId="17cfb6a1-5e11-4bef-9917-d78bbd3cd483" providerId="ADAL" clId="{3453293E-5E90-439D-ABB0-44165CA325F6}" dt="2022-12-06T01:29:49.209" v="153" actId="20577"/>
          <ac:spMkLst>
            <pc:docMk/>
            <pc:sldMk cId="3464563280" sldId="267"/>
            <ac:spMk id="2" creationId="{B34CEABB-C58D-454D-8486-7C4700CE6497}"/>
          </ac:spMkLst>
        </pc:spChg>
        <pc:spChg chg="mod">
          <ac:chgData name="Mundle, Lindsey" userId="17cfb6a1-5e11-4bef-9917-d78bbd3cd483" providerId="ADAL" clId="{3453293E-5E90-439D-ABB0-44165CA325F6}" dt="2022-12-06T01:34:06.156" v="279" actId="207"/>
          <ac:spMkLst>
            <pc:docMk/>
            <pc:sldMk cId="3464563280" sldId="267"/>
            <ac:spMk id="3" creationId="{702662D1-5410-46C8-A5B3-958B323A50BF}"/>
          </ac:spMkLst>
        </pc:spChg>
        <pc:spChg chg="mod">
          <ac:chgData name="Mundle, Lindsey" userId="17cfb6a1-5e11-4bef-9917-d78bbd3cd483" providerId="ADAL" clId="{3453293E-5E90-439D-ABB0-44165CA325F6}" dt="2022-12-06T01:29:53.987" v="154" actId="207"/>
          <ac:spMkLst>
            <pc:docMk/>
            <pc:sldMk cId="3464563280" sldId="267"/>
            <ac:spMk id="4" creationId="{F11D53A0-ECC7-4E36-90CB-87E9DBD48337}"/>
          </ac:spMkLst>
        </pc:spChg>
        <pc:spChg chg="mod">
          <ac:chgData name="Mundle, Lindsey" userId="17cfb6a1-5e11-4bef-9917-d78bbd3cd483" providerId="ADAL" clId="{3453293E-5E90-439D-ABB0-44165CA325F6}" dt="2022-12-06T01:34:17.754" v="281" actId="208"/>
          <ac:spMkLst>
            <pc:docMk/>
            <pc:sldMk cId="3464563280" sldId="267"/>
            <ac:spMk id="5" creationId="{18E8225A-8B68-4FE5-84F1-A6F27794F802}"/>
          </ac:spMkLst>
        </pc:spChg>
        <pc:spChg chg="del">
          <ac:chgData name="Mundle, Lindsey" userId="17cfb6a1-5e11-4bef-9917-d78bbd3cd483" providerId="ADAL" clId="{3453293E-5E90-439D-ABB0-44165CA325F6}" dt="2022-12-06T01:29:44.116" v="149" actId="478"/>
          <ac:spMkLst>
            <pc:docMk/>
            <pc:sldMk cId="3464563280" sldId="267"/>
            <ac:spMk id="11" creationId="{26F9AE7C-E998-FEB2-B324-91B4DB89922D}"/>
          </ac:spMkLst>
        </pc:spChg>
        <pc:picChg chg="del">
          <ac:chgData name="Mundle, Lindsey" userId="17cfb6a1-5e11-4bef-9917-d78bbd3cd483" providerId="ADAL" clId="{3453293E-5E90-439D-ABB0-44165CA325F6}" dt="2022-12-06T01:29:41.187" v="147" actId="478"/>
          <ac:picMkLst>
            <pc:docMk/>
            <pc:sldMk cId="3464563280" sldId="267"/>
            <ac:picMk id="9" creationId="{4DD88FCD-E523-2363-6723-D7F40CBD8F63}"/>
          </ac:picMkLst>
        </pc:picChg>
        <pc:picChg chg="del">
          <ac:chgData name="Mundle, Lindsey" userId="17cfb6a1-5e11-4bef-9917-d78bbd3cd483" providerId="ADAL" clId="{3453293E-5E90-439D-ABB0-44165CA325F6}" dt="2022-12-06T01:29:42.524" v="148" actId="478"/>
          <ac:picMkLst>
            <pc:docMk/>
            <pc:sldMk cId="3464563280" sldId="267"/>
            <ac:picMk id="10" creationId="{E6ACBECE-9DA1-A482-A731-E783417CB9DE}"/>
          </ac:picMkLst>
        </pc:picChg>
      </pc:sldChg>
      <pc:sldChg chg="modSp mod">
        <pc:chgData name="Mundle, Lindsey" userId="17cfb6a1-5e11-4bef-9917-d78bbd3cd483" providerId="ADAL" clId="{3453293E-5E90-439D-ABB0-44165CA325F6}" dt="2022-12-06T17:39:32.453" v="463" actId="20577"/>
        <pc:sldMkLst>
          <pc:docMk/>
          <pc:sldMk cId="4212779804" sldId="268"/>
        </pc:sldMkLst>
        <pc:spChg chg="mod">
          <ac:chgData name="Mundle, Lindsey" userId="17cfb6a1-5e11-4bef-9917-d78bbd3cd483" providerId="ADAL" clId="{3453293E-5E90-439D-ABB0-44165CA325F6}" dt="2022-12-06T01:28:39.803" v="116" actId="207"/>
          <ac:spMkLst>
            <pc:docMk/>
            <pc:sldMk cId="4212779804" sldId="268"/>
            <ac:spMk id="7" creationId="{837ECDE7-438A-4CA0-9FE8-9AFD48096760}"/>
          </ac:spMkLst>
        </pc:spChg>
        <pc:spChg chg="mod">
          <ac:chgData name="Mundle, Lindsey" userId="17cfb6a1-5e11-4bef-9917-d78bbd3cd483" providerId="ADAL" clId="{3453293E-5E90-439D-ABB0-44165CA325F6}" dt="2022-12-06T01:28:32.527" v="115" actId="207"/>
          <ac:spMkLst>
            <pc:docMk/>
            <pc:sldMk cId="4212779804" sldId="268"/>
            <ac:spMk id="8" creationId="{B99D1D9E-478A-4B9C-9ABF-8285EC63C9CC}"/>
          </ac:spMkLst>
        </pc:spChg>
        <pc:spChg chg="mod">
          <ac:chgData name="Mundle, Lindsey" userId="17cfb6a1-5e11-4bef-9917-d78bbd3cd483" providerId="ADAL" clId="{3453293E-5E90-439D-ABB0-44165CA325F6}" dt="2022-12-06T01:27:54.467" v="111" actId="207"/>
          <ac:spMkLst>
            <pc:docMk/>
            <pc:sldMk cId="4212779804" sldId="268"/>
            <ac:spMk id="9" creationId="{E7750826-E8BE-4B58-9DEB-ED45DF8CC78A}"/>
          </ac:spMkLst>
        </pc:spChg>
        <pc:spChg chg="mod">
          <ac:chgData name="Mundle, Lindsey" userId="17cfb6a1-5e11-4bef-9917-d78bbd3cd483" providerId="ADAL" clId="{3453293E-5E90-439D-ABB0-44165CA325F6}" dt="2022-12-06T01:27:57.932" v="112" actId="207"/>
          <ac:spMkLst>
            <pc:docMk/>
            <pc:sldMk cId="4212779804" sldId="268"/>
            <ac:spMk id="10" creationId="{CB83C09F-EF6D-42E4-81CC-B839B6603F4D}"/>
          </ac:spMkLst>
        </pc:spChg>
        <pc:spChg chg="mod">
          <ac:chgData name="Mundle, Lindsey" userId="17cfb6a1-5e11-4bef-9917-d78bbd3cd483" providerId="ADAL" clId="{3453293E-5E90-439D-ABB0-44165CA325F6}" dt="2022-12-06T01:27:50.569" v="110" actId="207"/>
          <ac:spMkLst>
            <pc:docMk/>
            <pc:sldMk cId="4212779804" sldId="268"/>
            <ac:spMk id="14" creationId="{5F8F8D90-12A5-4F79-85E8-5D3D6C552FC8}"/>
          </ac:spMkLst>
        </pc:spChg>
        <pc:spChg chg="mod">
          <ac:chgData name="Mundle, Lindsey" userId="17cfb6a1-5e11-4bef-9917-d78bbd3cd483" providerId="ADAL" clId="{3453293E-5E90-439D-ABB0-44165CA325F6}" dt="2022-12-06T01:28:20.585" v="113" actId="207"/>
          <ac:spMkLst>
            <pc:docMk/>
            <pc:sldMk cId="4212779804" sldId="268"/>
            <ac:spMk id="16" creationId="{40D9F9AF-3B01-4377-BA6F-52CDB5C61110}"/>
          </ac:spMkLst>
        </pc:spChg>
        <pc:spChg chg="mod">
          <ac:chgData name="Mundle, Lindsey" userId="17cfb6a1-5e11-4bef-9917-d78bbd3cd483" providerId="ADAL" clId="{3453293E-5E90-439D-ABB0-44165CA325F6}" dt="2022-12-06T17:39:32.453" v="463" actId="20577"/>
          <ac:spMkLst>
            <pc:docMk/>
            <pc:sldMk cId="4212779804" sldId="268"/>
            <ac:spMk id="17" creationId="{07BD5B4E-674A-4E3F-90F9-119BB68AA8D0}"/>
          </ac:spMkLst>
        </pc:spChg>
      </pc:sldChg>
      <pc:sldChg chg="addSp delSp modSp mod">
        <pc:chgData name="Mundle, Lindsey" userId="17cfb6a1-5e11-4bef-9917-d78bbd3cd483" providerId="ADAL" clId="{3453293E-5E90-439D-ABB0-44165CA325F6}" dt="2022-12-06T17:42:10.022" v="480" actId="5793"/>
        <pc:sldMkLst>
          <pc:docMk/>
          <pc:sldMk cId="3691323753" sldId="269"/>
        </pc:sldMkLst>
        <pc:spChg chg="mod">
          <ac:chgData name="Mundle, Lindsey" userId="17cfb6a1-5e11-4bef-9917-d78bbd3cd483" providerId="ADAL" clId="{3453293E-5E90-439D-ABB0-44165CA325F6}" dt="2022-12-06T01:26:55.368" v="93" actId="313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Mundle, Lindsey" userId="17cfb6a1-5e11-4bef-9917-d78bbd3cd483" providerId="ADAL" clId="{3453293E-5E90-439D-ABB0-44165CA325F6}" dt="2022-12-06T01:27:18.114" v="108" actId="207"/>
          <ac:spMkLst>
            <pc:docMk/>
            <pc:sldMk cId="3691323753" sldId="269"/>
            <ac:spMk id="5" creationId="{428BE106-23EB-453C-A59E-06BC789F3EBE}"/>
          </ac:spMkLst>
        </pc:spChg>
        <pc:spChg chg="mod">
          <ac:chgData name="Mundle, Lindsey" userId="17cfb6a1-5e11-4bef-9917-d78bbd3cd483" providerId="ADAL" clId="{3453293E-5E90-439D-ABB0-44165CA325F6}" dt="2022-12-06T01:26:59.878" v="94" actId="207"/>
          <ac:spMkLst>
            <pc:docMk/>
            <pc:sldMk cId="3691323753" sldId="269"/>
            <ac:spMk id="6" creationId="{E43B4B44-8115-4C20-A0D6-329479A17DCE}"/>
          </ac:spMkLst>
        </pc:spChg>
        <pc:spChg chg="mod">
          <ac:chgData name="Mundle, Lindsey" userId="17cfb6a1-5e11-4bef-9917-d78bbd3cd483" providerId="ADAL" clId="{3453293E-5E90-439D-ABB0-44165CA325F6}" dt="2022-12-06T17:42:10.022" v="480" actId="5793"/>
          <ac:spMkLst>
            <pc:docMk/>
            <pc:sldMk cId="3691323753" sldId="269"/>
            <ac:spMk id="9" creationId="{40CD85F2-65CF-CBA2-A89B-F125BDF5ECBF}"/>
          </ac:spMkLst>
        </pc:spChg>
        <pc:picChg chg="del">
          <ac:chgData name="Mundle, Lindsey" userId="17cfb6a1-5e11-4bef-9917-d78bbd3cd483" providerId="ADAL" clId="{3453293E-5E90-439D-ABB0-44165CA325F6}" dt="2022-12-06T01:27:19.043" v="109" actId="478"/>
          <ac:picMkLst>
            <pc:docMk/>
            <pc:sldMk cId="3691323753" sldId="269"/>
            <ac:picMk id="4" creationId="{82B706FB-59BD-83A9-4728-252B55BAA657}"/>
          </ac:picMkLst>
        </pc:picChg>
        <pc:picChg chg="add mod">
          <ac:chgData name="Mundle, Lindsey" userId="17cfb6a1-5e11-4bef-9917-d78bbd3cd483" providerId="ADAL" clId="{3453293E-5E90-439D-ABB0-44165CA325F6}" dt="2022-12-06T02:04:36.259" v="369" actId="1076"/>
          <ac:picMkLst>
            <pc:docMk/>
            <pc:sldMk cId="3691323753" sldId="269"/>
            <ac:picMk id="8" creationId="{CE018C11-6C25-40A6-93E8-7D0F9041D646}"/>
          </ac:picMkLst>
        </pc:picChg>
      </pc:sldChg>
      <pc:sldChg chg="modSp mod">
        <pc:chgData name="Mundle, Lindsey" userId="17cfb6a1-5e11-4bef-9917-d78bbd3cd483" providerId="ADAL" clId="{3453293E-5E90-439D-ABB0-44165CA325F6}" dt="2022-12-06T17:37:44.452" v="390" actId="20577"/>
        <pc:sldMkLst>
          <pc:docMk/>
          <pc:sldMk cId="3424012936" sldId="270"/>
        </pc:sldMkLst>
        <pc:spChg chg="mod">
          <ac:chgData name="Mundle, Lindsey" userId="17cfb6a1-5e11-4bef-9917-d78bbd3cd483" providerId="ADAL" clId="{3453293E-5E90-439D-ABB0-44165CA325F6}" dt="2022-12-06T01:31:04.948" v="165" actId="207"/>
          <ac:spMkLst>
            <pc:docMk/>
            <pc:sldMk cId="3424012936" sldId="270"/>
            <ac:spMk id="3" creationId="{4C1ACA43-9A0F-434A-8996-F16616DC46CD}"/>
          </ac:spMkLst>
        </pc:spChg>
        <pc:spChg chg="mod">
          <ac:chgData name="Mundle, Lindsey" userId="17cfb6a1-5e11-4bef-9917-d78bbd3cd483" providerId="ADAL" clId="{3453293E-5E90-439D-ABB0-44165CA325F6}" dt="2022-12-06T01:31:00.582" v="164" actId="207"/>
          <ac:spMkLst>
            <pc:docMk/>
            <pc:sldMk cId="3424012936" sldId="270"/>
            <ac:spMk id="7" creationId="{C1719308-3071-405A-9AAB-FA4665D4851D}"/>
          </ac:spMkLst>
        </pc:spChg>
        <pc:spChg chg="mod">
          <ac:chgData name="Mundle, Lindsey" userId="17cfb6a1-5e11-4bef-9917-d78bbd3cd483" providerId="ADAL" clId="{3453293E-5E90-439D-ABB0-44165CA325F6}" dt="2022-12-06T17:37:44.452" v="390" actId="20577"/>
          <ac:spMkLst>
            <pc:docMk/>
            <pc:sldMk cId="3424012936" sldId="270"/>
            <ac:spMk id="10" creationId="{48224C2D-0484-4AAD-B3ED-65AEAE6E54BF}"/>
          </ac:spMkLst>
        </pc:spChg>
      </pc:sldChg>
      <pc:sldChg chg="delSp modSp mod">
        <pc:chgData name="Mundle, Lindsey" userId="17cfb6a1-5e11-4bef-9917-d78bbd3cd483" providerId="ADAL" clId="{3453293E-5E90-439D-ABB0-44165CA325F6}" dt="2022-12-06T01:36:08.110" v="335" actId="1076"/>
        <pc:sldMkLst>
          <pc:docMk/>
          <pc:sldMk cId="1143659819" sldId="272"/>
        </pc:sldMkLst>
        <pc:spChg chg="mod">
          <ac:chgData name="Mundle, Lindsey" userId="17cfb6a1-5e11-4bef-9917-d78bbd3cd483" providerId="ADAL" clId="{3453293E-5E90-439D-ABB0-44165CA325F6}" dt="2022-12-06T01:36:08.110" v="335" actId="1076"/>
          <ac:spMkLst>
            <pc:docMk/>
            <pc:sldMk cId="1143659819" sldId="272"/>
            <ac:spMk id="2" creationId="{B34CEABB-C58D-454D-8486-7C4700CE6497}"/>
          </ac:spMkLst>
        </pc:spChg>
        <pc:spChg chg="mod">
          <ac:chgData name="Mundle, Lindsey" userId="17cfb6a1-5e11-4bef-9917-d78bbd3cd483" providerId="ADAL" clId="{3453293E-5E90-439D-ABB0-44165CA325F6}" dt="2022-12-06T01:28:54.613" v="121" actId="27636"/>
          <ac:spMkLst>
            <pc:docMk/>
            <pc:sldMk cId="1143659819" sldId="272"/>
            <ac:spMk id="3" creationId="{702662D1-5410-46C8-A5B3-958B323A50BF}"/>
          </ac:spMkLst>
        </pc:spChg>
        <pc:spChg chg="mod">
          <ac:chgData name="Mundle, Lindsey" userId="17cfb6a1-5e11-4bef-9917-d78bbd3cd483" providerId="ADAL" clId="{3453293E-5E90-439D-ABB0-44165CA325F6}" dt="2022-12-06T01:29:35.805" v="142" actId="207"/>
          <ac:spMkLst>
            <pc:docMk/>
            <pc:sldMk cId="1143659819" sldId="272"/>
            <ac:spMk id="4" creationId="{F11D53A0-ECC7-4E36-90CB-87E9DBD48337}"/>
          </ac:spMkLst>
        </pc:spChg>
        <pc:spChg chg="mod">
          <ac:chgData name="Mundle, Lindsey" userId="17cfb6a1-5e11-4bef-9917-d78bbd3cd483" providerId="ADAL" clId="{3453293E-5E90-439D-ABB0-44165CA325F6}" dt="2022-12-06T01:29:30.376" v="141" actId="207"/>
          <ac:spMkLst>
            <pc:docMk/>
            <pc:sldMk cId="1143659819" sldId="272"/>
            <ac:spMk id="5" creationId="{18E8225A-8B68-4FE5-84F1-A6F27794F802}"/>
          </ac:spMkLst>
        </pc:spChg>
        <pc:picChg chg="del">
          <ac:chgData name="Mundle, Lindsey" userId="17cfb6a1-5e11-4bef-9917-d78bbd3cd483" providerId="ADAL" clId="{3453293E-5E90-439D-ABB0-44165CA325F6}" dt="2022-12-06T01:28:49.985" v="119" actId="478"/>
          <ac:picMkLst>
            <pc:docMk/>
            <pc:sldMk cId="1143659819" sldId="272"/>
            <ac:picMk id="6" creationId="{5F33BC21-15D6-4F7F-3F38-880F714C5FC1}"/>
          </ac:picMkLst>
        </pc:picChg>
        <pc:picChg chg="del">
          <ac:chgData name="Mundle, Lindsey" userId="17cfb6a1-5e11-4bef-9917-d78bbd3cd483" providerId="ADAL" clId="{3453293E-5E90-439D-ABB0-44165CA325F6}" dt="2022-12-06T01:28:46.811" v="117" actId="478"/>
          <ac:picMkLst>
            <pc:docMk/>
            <pc:sldMk cId="1143659819" sldId="272"/>
            <ac:picMk id="7" creationId="{DEADD57B-F3D7-B68F-6615-2187E48BCDBA}"/>
          </ac:picMkLst>
        </pc:picChg>
        <pc:picChg chg="del">
          <ac:chgData name="Mundle, Lindsey" userId="17cfb6a1-5e11-4bef-9917-d78bbd3cd483" providerId="ADAL" clId="{3453293E-5E90-439D-ABB0-44165CA325F6}" dt="2022-12-06T01:28:48.017" v="118" actId="478"/>
          <ac:picMkLst>
            <pc:docMk/>
            <pc:sldMk cId="1143659819" sldId="272"/>
            <ac:picMk id="9" creationId="{95ADA50A-8F75-8B51-1669-275C6B05130E}"/>
          </ac:picMkLst>
        </pc:picChg>
      </pc:sldChg>
      <pc:sldChg chg="delSp modSp mod">
        <pc:chgData name="Mundle, Lindsey" userId="17cfb6a1-5e11-4bef-9917-d78bbd3cd483" providerId="ADAL" clId="{3453293E-5E90-439D-ABB0-44165CA325F6}" dt="2022-12-06T17:38:44.761" v="432" actId="20577"/>
        <pc:sldMkLst>
          <pc:docMk/>
          <pc:sldMk cId="3225510134" sldId="275"/>
        </pc:sldMkLst>
        <pc:spChg chg="mod">
          <ac:chgData name="Mundle, Lindsey" userId="17cfb6a1-5e11-4bef-9917-d78bbd3cd483" providerId="ADAL" clId="{3453293E-5E90-439D-ABB0-44165CA325F6}" dt="2022-12-06T01:29:07.752" v="126" actId="20577"/>
          <ac:spMkLst>
            <pc:docMk/>
            <pc:sldMk cId="3225510134" sldId="275"/>
            <ac:spMk id="4" creationId="{B9E6735F-5FBE-C87D-0BFF-8A99B3876C7E}"/>
          </ac:spMkLst>
        </pc:spChg>
        <pc:spChg chg="mod">
          <ac:chgData name="Mundle, Lindsey" userId="17cfb6a1-5e11-4bef-9917-d78bbd3cd483" providerId="ADAL" clId="{3453293E-5E90-439D-ABB0-44165CA325F6}" dt="2022-12-06T01:29:24.455" v="140" actId="20577"/>
          <ac:spMkLst>
            <pc:docMk/>
            <pc:sldMk cId="3225510134" sldId="275"/>
            <ac:spMk id="5" creationId="{D6472853-5AD6-A412-BF71-6B344F09A414}"/>
          </ac:spMkLst>
        </pc:spChg>
        <pc:spChg chg="del mod">
          <ac:chgData name="Mundle, Lindsey" userId="17cfb6a1-5e11-4bef-9917-d78bbd3cd483" providerId="ADAL" clId="{3453293E-5E90-439D-ABB0-44165CA325F6}" dt="2022-12-06T01:29:08.965" v="129"/>
          <ac:spMkLst>
            <pc:docMk/>
            <pc:sldMk cId="3225510134" sldId="275"/>
            <ac:spMk id="7" creationId="{87D01DDD-B6F3-82B5-5321-88AAABAA1B32}"/>
          </ac:spMkLst>
        </pc:spChg>
        <pc:spChg chg="mod">
          <ac:chgData name="Mundle, Lindsey" userId="17cfb6a1-5e11-4bef-9917-d78bbd3cd483" providerId="ADAL" clId="{3453293E-5E90-439D-ABB0-44165CA325F6}" dt="2022-12-06T17:38:44.761" v="432" actId="20577"/>
          <ac:spMkLst>
            <pc:docMk/>
            <pc:sldMk cId="3225510134" sldId="275"/>
            <ac:spMk id="8" creationId="{417F2469-4692-D3E1-5197-05F0C298B591}"/>
          </ac:spMkLst>
        </pc:spChg>
        <pc:spChg chg="mod">
          <ac:chgData name="Mundle, Lindsey" userId="17cfb6a1-5e11-4bef-9917-d78bbd3cd483" providerId="ADAL" clId="{3453293E-5E90-439D-ABB0-44165CA325F6}" dt="2022-12-06T01:35:40.753" v="304" actId="403"/>
          <ac:spMkLst>
            <pc:docMk/>
            <pc:sldMk cId="3225510134" sldId="275"/>
            <ac:spMk id="9" creationId="{F2B71649-E6FB-7EF6-01A6-E0D9AD2F90D6}"/>
          </ac:spMkLst>
        </pc:spChg>
        <pc:picChg chg="del">
          <ac:chgData name="Mundle, Lindsey" userId="17cfb6a1-5e11-4bef-9917-d78bbd3cd483" providerId="ADAL" clId="{3453293E-5E90-439D-ABB0-44165CA325F6}" dt="2022-12-06T01:29:08.963" v="127" actId="478"/>
          <ac:picMkLst>
            <pc:docMk/>
            <pc:sldMk cId="3225510134" sldId="275"/>
            <ac:picMk id="10" creationId="{2FE5FB68-307D-4E4D-42D3-42FC85339FD9}"/>
          </ac:picMkLst>
        </pc:picChg>
        <pc:picChg chg="del">
          <ac:chgData name="Mundle, Lindsey" userId="17cfb6a1-5e11-4bef-9917-d78bbd3cd483" providerId="ADAL" clId="{3453293E-5E90-439D-ABB0-44165CA325F6}" dt="2022-12-06T01:29:09.939" v="130" actId="478"/>
          <ac:picMkLst>
            <pc:docMk/>
            <pc:sldMk cId="3225510134" sldId="275"/>
            <ac:picMk id="11" creationId="{22B6E149-3599-1701-2D24-AF4525434787}"/>
          </ac:picMkLst>
        </pc:picChg>
      </pc:sldChg>
      <pc:sldChg chg="modSp mod">
        <pc:chgData name="Mundle, Lindsey" userId="17cfb6a1-5e11-4bef-9917-d78bbd3cd483" providerId="ADAL" clId="{3453293E-5E90-439D-ABB0-44165CA325F6}" dt="2022-12-06T17:39:27.863" v="457" actId="20577"/>
        <pc:sldMkLst>
          <pc:docMk/>
          <pc:sldMk cId="735515804" sldId="277"/>
        </pc:sldMkLst>
        <pc:spChg chg="mod">
          <ac:chgData name="Mundle, Lindsey" userId="17cfb6a1-5e11-4bef-9917-d78bbd3cd483" providerId="ADAL" clId="{3453293E-5E90-439D-ABB0-44165CA325F6}" dt="2022-12-06T01:26:08.535" v="63" actId="207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Mundle, Lindsey" userId="17cfb6a1-5e11-4bef-9917-d78bbd3cd483" providerId="ADAL" clId="{3453293E-5E90-439D-ABB0-44165CA325F6}" dt="2022-12-06T01:26:23.804" v="66" actId="207"/>
          <ac:spMkLst>
            <pc:docMk/>
            <pc:sldMk cId="735515804" sldId="277"/>
            <ac:spMk id="5" creationId="{472197AD-8024-46FC-992E-17CB88EAB23F}"/>
          </ac:spMkLst>
        </pc:spChg>
        <pc:spChg chg="mod">
          <ac:chgData name="Mundle, Lindsey" userId="17cfb6a1-5e11-4bef-9917-d78bbd3cd483" providerId="ADAL" clId="{3453293E-5E90-439D-ABB0-44165CA325F6}" dt="2022-12-06T17:39:27.863" v="457" actId="20577"/>
          <ac:spMkLst>
            <pc:docMk/>
            <pc:sldMk cId="735515804" sldId="277"/>
            <ac:spMk id="7" creationId="{34D9F630-BB8E-472D-B1D6-E07AE82219F2}"/>
          </ac:spMkLst>
        </pc:spChg>
        <pc:spChg chg="mod">
          <ac:chgData name="Mundle, Lindsey" userId="17cfb6a1-5e11-4bef-9917-d78bbd3cd483" providerId="ADAL" clId="{3453293E-5E90-439D-ABB0-44165CA325F6}" dt="2022-12-06T15:33:38.273" v="381" actId="20577"/>
          <ac:spMkLst>
            <pc:docMk/>
            <pc:sldMk cId="735515804" sldId="277"/>
            <ac:spMk id="10" creationId="{5D148B81-DDDF-48E8-BFC7-38A18DC433B2}"/>
          </ac:spMkLst>
        </pc:spChg>
      </pc:sldChg>
      <pc:sldChg chg="modSp mod setBg">
        <pc:chgData name="Mundle, Lindsey" userId="17cfb6a1-5e11-4bef-9917-d78bbd3cd483" providerId="ADAL" clId="{3453293E-5E90-439D-ABB0-44165CA325F6}" dt="2022-12-06T02:00:44.141" v="366" actId="14100"/>
        <pc:sldMkLst>
          <pc:docMk/>
          <pc:sldMk cId="3038517915" sldId="278"/>
        </pc:sldMkLst>
        <pc:spChg chg="mod">
          <ac:chgData name="Mundle, Lindsey" userId="17cfb6a1-5e11-4bef-9917-d78bbd3cd483" providerId="ADAL" clId="{3453293E-5E90-439D-ABB0-44165CA325F6}" dt="2022-12-06T01:23:56.948" v="18" actId="20577"/>
          <ac:spMkLst>
            <pc:docMk/>
            <pc:sldMk cId="3038517915" sldId="278"/>
            <ac:spMk id="4" creationId="{B8A49407-6A26-B10A-D6B7-E5E27DCFDB2A}"/>
          </ac:spMkLst>
        </pc:spChg>
        <pc:spChg chg="mod">
          <ac:chgData name="Mundle, Lindsey" userId="17cfb6a1-5e11-4bef-9917-d78bbd3cd483" providerId="ADAL" clId="{3453293E-5E90-439D-ABB0-44165CA325F6}" dt="2022-12-06T01:24:46.406" v="48" actId="207"/>
          <ac:spMkLst>
            <pc:docMk/>
            <pc:sldMk cId="3038517915" sldId="278"/>
            <ac:spMk id="8" creationId="{99FCF149-B7A9-E23B-E437-970CE81F2522}"/>
          </ac:spMkLst>
        </pc:spChg>
        <pc:spChg chg="mod">
          <ac:chgData name="Mundle, Lindsey" userId="17cfb6a1-5e11-4bef-9917-d78bbd3cd483" providerId="ADAL" clId="{3453293E-5E90-439D-ABB0-44165CA325F6}" dt="2022-12-06T02:00:44.141" v="366" actId="14100"/>
          <ac:spMkLst>
            <pc:docMk/>
            <pc:sldMk cId="3038517915" sldId="278"/>
            <ac:spMk id="10" creationId="{804B04A7-8D10-CD5C-A38C-58D71424B385}"/>
          </ac:spMkLst>
        </pc:spChg>
        <pc:spChg chg="mod">
          <ac:chgData name="Mundle, Lindsey" userId="17cfb6a1-5e11-4bef-9917-d78bbd3cd483" providerId="ADAL" clId="{3453293E-5E90-439D-ABB0-44165CA325F6}" dt="2022-12-06T02:00:39.158" v="365" actId="1076"/>
          <ac:spMkLst>
            <pc:docMk/>
            <pc:sldMk cId="3038517915" sldId="278"/>
            <ac:spMk id="13" creationId="{5AE50EA9-384B-D2EA-0EC4-E59704FDBD2A}"/>
          </ac:spMkLst>
        </pc:spChg>
      </pc:sldChg>
      <pc:sldChg chg="del">
        <pc:chgData name="Mundle, Lindsey" userId="17cfb6a1-5e11-4bef-9917-d78bbd3cd483" providerId="ADAL" clId="{3453293E-5E90-439D-ABB0-44165CA325F6}" dt="2022-12-06T01:30:07.025" v="156" actId="47"/>
        <pc:sldMkLst>
          <pc:docMk/>
          <pc:sldMk cId="4239737887" sldId="279"/>
        </pc:sldMkLst>
      </pc:sldChg>
      <pc:sldChg chg="modSp mod">
        <pc:chgData name="Mundle, Lindsey" userId="17cfb6a1-5e11-4bef-9917-d78bbd3cd483" providerId="ADAL" clId="{3453293E-5E90-439D-ABB0-44165CA325F6}" dt="2022-12-06T17:39:03.220" v="444" actId="20577"/>
        <pc:sldMkLst>
          <pc:docMk/>
          <pc:sldMk cId="48111036" sldId="280"/>
        </pc:sldMkLst>
        <pc:spChg chg="mod">
          <ac:chgData name="Mundle, Lindsey" userId="17cfb6a1-5e11-4bef-9917-d78bbd3cd483" providerId="ADAL" clId="{3453293E-5E90-439D-ABB0-44165CA325F6}" dt="2022-12-06T17:39:03.220" v="444" actId="20577"/>
          <ac:spMkLst>
            <pc:docMk/>
            <pc:sldMk cId="48111036" sldId="280"/>
            <ac:spMk id="8" creationId="{5A580C65-CF9F-45A4-970D-FBEC6A5EA783}"/>
          </ac:spMkLst>
        </pc:spChg>
      </pc:sldChg>
      <pc:sldChg chg="modSp mod">
        <pc:chgData name="Mundle, Lindsey" userId="17cfb6a1-5e11-4bef-9917-d78bbd3cd483" providerId="ADAL" clId="{3453293E-5E90-439D-ABB0-44165CA325F6}" dt="2022-12-06T17:38:49.583" v="439" actId="20577"/>
        <pc:sldMkLst>
          <pc:docMk/>
          <pc:sldMk cId="2265307465" sldId="282"/>
        </pc:sldMkLst>
        <pc:spChg chg="mod">
          <ac:chgData name="Mundle, Lindsey" userId="17cfb6a1-5e11-4bef-9917-d78bbd3cd483" providerId="ADAL" clId="{3453293E-5E90-439D-ABB0-44165CA325F6}" dt="2022-12-06T17:38:49.583" v="439" actId="20577"/>
          <ac:spMkLst>
            <pc:docMk/>
            <pc:sldMk cId="2265307465" sldId="282"/>
            <ac:spMk id="8" creationId="{5A580C65-CF9F-45A4-970D-FBEC6A5EA783}"/>
          </ac:spMkLst>
        </pc:spChg>
      </pc:sldChg>
      <pc:sldChg chg="modSp mod">
        <pc:chgData name="Mundle, Lindsey" userId="17cfb6a1-5e11-4bef-9917-d78bbd3cd483" providerId="ADAL" clId="{3453293E-5E90-439D-ABB0-44165CA325F6}" dt="2022-12-06T17:40:06.536" v="470" actId="20577"/>
        <pc:sldMkLst>
          <pc:docMk/>
          <pc:sldMk cId="1335484775" sldId="284"/>
        </pc:sldMkLst>
        <pc:spChg chg="mod">
          <ac:chgData name="Mundle, Lindsey" userId="17cfb6a1-5e11-4bef-9917-d78bbd3cd483" providerId="ADAL" clId="{3453293E-5E90-439D-ABB0-44165CA325F6}" dt="2022-12-06T17:40:06.536" v="470" actId="20577"/>
          <ac:spMkLst>
            <pc:docMk/>
            <pc:sldMk cId="1335484775" sldId="284"/>
            <ac:spMk id="8" creationId="{5A580C65-CF9F-45A4-970D-FBEC6A5EA783}"/>
          </ac:spMkLst>
        </pc:spChg>
      </pc:sldChg>
      <pc:sldMasterChg chg="setBg modSldLayout">
        <pc:chgData name="Mundle, Lindsey" userId="17cfb6a1-5e11-4bef-9917-d78bbd3cd483" providerId="ADAL" clId="{3453293E-5E90-439D-ABB0-44165CA325F6}" dt="2022-12-06T01:25:15.772" v="53"/>
        <pc:sldMasterMkLst>
          <pc:docMk/>
          <pc:sldMasterMk cId="203653944" sldId="2147483648"/>
        </pc:sldMasterMkLst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2063379033" sldId="2147483649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1228554528" sldId="2147483650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3674587406" sldId="2147483651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1832276402" sldId="2147483652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1603835520" sldId="2147483653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3020120707" sldId="2147483654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3992609611" sldId="2147483655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771562668" sldId="2147483656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1033885802" sldId="2147483657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524297416" sldId="2147483658"/>
          </pc:sldLayoutMkLst>
        </pc:sldLayoutChg>
        <pc:sldLayoutChg chg="setBg">
          <pc:chgData name="Mundle, Lindsey" userId="17cfb6a1-5e11-4bef-9917-d78bbd3cd483" providerId="ADAL" clId="{3453293E-5E90-439D-ABB0-44165CA325F6}" dt="2022-12-06T01:25:15.772" v="53"/>
          <pc:sldLayoutMkLst>
            <pc:docMk/>
            <pc:sldMasterMk cId="203653944" sldId="2147483648"/>
            <pc:sldLayoutMk cId="1299832197" sldId="2147483659"/>
          </pc:sldLayoutMkLst>
        </pc:sldLayoutChg>
      </pc:sldMasterChg>
    </pc:docChg>
  </pc:docChgLst>
  <pc:docChgLst>
    <pc:chgData name="Grimm, Jill" userId="S::jgrimm@cvs.k12.mi.us::3f01fff4-93ff-4bca-b632-f9cbaf49777f" providerId="AD" clId="Web-{86460D81-5028-5BE3-DCB6-5C1B31541E70}"/>
    <pc:docChg chg="modSld">
      <pc:chgData name="Grimm, Jill" userId="S::jgrimm@cvs.k12.mi.us::3f01fff4-93ff-4bca-b632-f9cbaf49777f" providerId="AD" clId="Web-{86460D81-5028-5BE3-DCB6-5C1B31541E70}" dt="2023-01-03T11:59:51.437" v="57" actId="20577"/>
      <pc:docMkLst>
        <pc:docMk/>
      </pc:docMkLst>
      <pc:sldChg chg="addSp delSp modSp">
        <pc:chgData name="Grimm, Jill" userId="S::jgrimm@cvs.k12.mi.us::3f01fff4-93ff-4bca-b632-f9cbaf49777f" providerId="AD" clId="Web-{86460D81-5028-5BE3-DCB6-5C1B31541E70}" dt="2023-01-03T11:58:27.106" v="44"/>
        <pc:sldMkLst>
          <pc:docMk/>
          <pc:sldMk cId="1220853965" sldId="265"/>
        </pc:sldMkLst>
        <pc:spChg chg="add del mod">
          <ac:chgData name="Grimm, Jill" userId="S::jgrimm@cvs.k12.mi.us::3f01fff4-93ff-4bca-b632-f9cbaf49777f" providerId="AD" clId="Web-{86460D81-5028-5BE3-DCB6-5C1B31541E70}" dt="2023-01-03T11:58:23.043" v="43"/>
          <ac:spMkLst>
            <pc:docMk/>
            <pc:sldMk cId="1220853965" sldId="265"/>
            <ac:spMk id="11" creationId="{2314945E-BCA9-53B0-CEA7-EBF28F36B697}"/>
          </ac:spMkLst>
        </pc:spChg>
        <pc:spChg chg="add del mod">
          <ac:chgData name="Grimm, Jill" userId="S::jgrimm@cvs.k12.mi.us::3f01fff4-93ff-4bca-b632-f9cbaf49777f" providerId="AD" clId="Web-{86460D81-5028-5BE3-DCB6-5C1B31541E70}" dt="2023-01-03T11:58:27.106" v="44"/>
          <ac:spMkLst>
            <pc:docMk/>
            <pc:sldMk cId="1220853965" sldId="265"/>
            <ac:spMk id="12" creationId="{05DD7A64-24FB-7A5A-E180-C8EB27F67EF1}"/>
          </ac:spMkLst>
        </pc:spChg>
      </pc:sldChg>
      <pc:sldChg chg="addSp modSp">
        <pc:chgData name="Grimm, Jill" userId="S::jgrimm@cvs.k12.mi.us::3f01fff4-93ff-4bca-b632-f9cbaf49777f" providerId="AD" clId="Web-{86460D81-5028-5BE3-DCB6-5C1B31541E70}" dt="2023-01-03T11:58:39.622" v="49" actId="1076"/>
        <pc:sldMkLst>
          <pc:docMk/>
          <pc:sldMk cId="1371290840" sldId="266"/>
        </pc:sldMkLst>
        <pc:spChg chg="add mod">
          <ac:chgData name="Grimm, Jill" userId="S::jgrimm@cvs.k12.mi.us::3f01fff4-93ff-4bca-b632-f9cbaf49777f" providerId="AD" clId="Web-{86460D81-5028-5BE3-DCB6-5C1B31541E70}" dt="2023-01-03T11:58:39.622" v="49" actId="1076"/>
          <ac:spMkLst>
            <pc:docMk/>
            <pc:sldMk cId="1371290840" sldId="266"/>
            <ac:spMk id="3" creationId="{5A54939C-83E1-544F-9F99-F145FD41ECA9}"/>
          </ac:spMkLst>
        </pc:spChg>
      </pc:sldChg>
      <pc:sldChg chg="modSp">
        <pc:chgData name="Grimm, Jill" userId="S::jgrimm@cvs.k12.mi.us::3f01fff4-93ff-4bca-b632-f9cbaf49777f" providerId="AD" clId="Web-{86460D81-5028-5BE3-DCB6-5C1B31541E70}" dt="2023-01-03T11:59:39.406" v="55" actId="20577"/>
        <pc:sldMkLst>
          <pc:docMk/>
          <pc:sldMk cId="3225510134" sldId="275"/>
        </pc:sldMkLst>
        <pc:spChg chg="mod">
          <ac:chgData name="Grimm, Jill" userId="S::jgrimm@cvs.k12.mi.us::3f01fff4-93ff-4bca-b632-f9cbaf49777f" providerId="AD" clId="Web-{86460D81-5028-5BE3-DCB6-5C1B31541E70}" dt="2023-01-03T11:59:39.406" v="55" actId="20577"/>
          <ac:spMkLst>
            <pc:docMk/>
            <pc:sldMk cId="3225510134" sldId="275"/>
            <ac:spMk id="5" creationId="{D6472853-5AD6-A412-BF71-6B344F09A414}"/>
          </ac:spMkLst>
        </pc:spChg>
      </pc:sldChg>
      <pc:sldChg chg="modSp">
        <pc:chgData name="Grimm, Jill" userId="S::jgrimm@cvs.k12.mi.us::3f01fff4-93ff-4bca-b632-f9cbaf49777f" providerId="AD" clId="Web-{86460D81-5028-5BE3-DCB6-5C1B31541E70}" dt="2023-01-03T11:59:51.437" v="57" actId="20577"/>
        <pc:sldMkLst>
          <pc:docMk/>
          <pc:sldMk cId="1492239263" sldId="286"/>
        </pc:sldMkLst>
        <pc:spChg chg="mod">
          <ac:chgData name="Grimm, Jill" userId="S::jgrimm@cvs.k12.mi.us::3f01fff4-93ff-4bca-b632-f9cbaf49777f" providerId="AD" clId="Web-{86460D81-5028-5BE3-DCB6-5C1B31541E70}" dt="2023-01-03T11:59:51.437" v="57" actId="20577"/>
          <ac:spMkLst>
            <pc:docMk/>
            <pc:sldMk cId="1492239263" sldId="286"/>
            <ac:spMk id="2" creationId="{663C9D6E-31A7-4074-AFBF-873FF1CB10C4}"/>
          </ac:spMkLst>
        </pc:spChg>
      </pc:sldChg>
    </pc:docChg>
  </pc:docChgLst>
  <pc:docChgLst>
    <pc:chgData name="Amore, Olivia" userId="S::1760003166@cvs.k12.mi.us::78dcbf29-9606-4570-b0cb-97633e42e4fb" providerId="AD" clId="Web-{CD2F7AFE-CEB0-003A-DB68-39222747EEA0}"/>
    <pc:docChg chg="modSld">
      <pc:chgData name="Amore, Olivia" userId="S::1760003166@cvs.k12.mi.us::78dcbf29-9606-4570-b0cb-97633e42e4fb" providerId="AD" clId="Web-{CD2F7AFE-CEB0-003A-DB68-39222747EEA0}" dt="2022-11-01T01:31:24.624" v="19" actId="14100"/>
      <pc:docMkLst>
        <pc:docMk/>
      </pc:docMkLst>
      <pc:sldChg chg="addSp modSp">
        <pc:chgData name="Amore, Olivia" userId="S::1760003166@cvs.k12.mi.us::78dcbf29-9606-4570-b0cb-97633e42e4fb" providerId="AD" clId="Web-{CD2F7AFE-CEB0-003A-DB68-39222747EEA0}" dt="2022-11-01T01:31:24.624" v="19" actId="14100"/>
        <pc:sldMkLst>
          <pc:docMk/>
          <pc:sldMk cId="1143659819" sldId="272"/>
        </pc:sldMkLst>
        <pc:spChg chg="mod">
          <ac:chgData name="Amore, Olivia" userId="S::1760003166@cvs.k12.mi.us::78dcbf29-9606-4570-b0cb-97633e42e4fb" providerId="AD" clId="Web-{CD2F7AFE-CEB0-003A-DB68-39222747EEA0}" dt="2022-11-01T01:30:10.248" v="10" actId="20577"/>
          <ac:spMkLst>
            <pc:docMk/>
            <pc:sldMk cId="1143659819" sldId="272"/>
            <ac:spMk id="3" creationId="{702662D1-5410-46C8-A5B3-958B323A50BF}"/>
          </ac:spMkLst>
        </pc:spChg>
        <pc:picChg chg="add mod">
          <ac:chgData name="Amore, Olivia" userId="S::1760003166@cvs.k12.mi.us::78dcbf29-9606-4570-b0cb-97633e42e4fb" providerId="AD" clId="Web-{CD2F7AFE-CEB0-003A-DB68-39222747EEA0}" dt="2022-11-01T01:31:21.562" v="17" actId="14100"/>
          <ac:picMkLst>
            <pc:docMk/>
            <pc:sldMk cId="1143659819" sldId="272"/>
            <ac:picMk id="6" creationId="{5F33BC21-15D6-4F7F-3F38-880F714C5FC1}"/>
          </ac:picMkLst>
        </pc:picChg>
        <pc:picChg chg="add mod">
          <ac:chgData name="Amore, Olivia" userId="S::1760003166@cvs.k12.mi.us::78dcbf29-9606-4570-b0cb-97633e42e4fb" providerId="AD" clId="Web-{CD2F7AFE-CEB0-003A-DB68-39222747EEA0}" dt="2022-11-01T01:31:24.624" v="19" actId="14100"/>
          <ac:picMkLst>
            <pc:docMk/>
            <pc:sldMk cId="1143659819" sldId="272"/>
            <ac:picMk id="7" creationId="{DEADD57B-F3D7-B68F-6615-2187E48BCDBA}"/>
          </ac:picMkLst>
        </pc:picChg>
      </pc:sldChg>
    </pc:docChg>
  </pc:docChgLst>
  <pc:docChgLst>
    <pc:chgData name="Grimm, Jill" userId="S::jgrimm@cvs.k12.mi.us::3f01fff4-93ff-4bca-b632-f9cbaf49777f" providerId="AD" clId="Web-{37F5E944-E366-898C-65DC-A240F476E6BE}"/>
    <pc:docChg chg="modSld">
      <pc:chgData name="Grimm, Jill" userId="S::jgrimm@cvs.k12.mi.us::3f01fff4-93ff-4bca-b632-f9cbaf49777f" providerId="AD" clId="Web-{37F5E944-E366-898C-65DC-A240F476E6BE}" dt="2023-03-20T18:05:37.357" v="10" actId="20577"/>
      <pc:docMkLst>
        <pc:docMk/>
      </pc:docMkLst>
      <pc:sldChg chg="modSp">
        <pc:chgData name="Grimm, Jill" userId="S::jgrimm@cvs.k12.mi.us::3f01fff4-93ff-4bca-b632-f9cbaf49777f" providerId="AD" clId="Web-{37F5E944-E366-898C-65DC-A240F476E6BE}" dt="2023-03-20T18:05:37.357" v="10" actId="20577"/>
        <pc:sldMkLst>
          <pc:docMk/>
          <pc:sldMk cId="3691323753" sldId="269"/>
        </pc:sldMkLst>
        <pc:spChg chg="mod">
          <ac:chgData name="Grimm, Jill" userId="S::jgrimm@cvs.k12.mi.us::3f01fff4-93ff-4bca-b632-f9cbaf49777f" providerId="AD" clId="Web-{37F5E944-E366-898C-65DC-A240F476E6BE}" dt="2023-03-20T18:05:37.357" v="10" actId="20577"/>
          <ac:spMkLst>
            <pc:docMk/>
            <pc:sldMk cId="3691323753" sldId="269"/>
            <ac:spMk id="9" creationId="{40CD85F2-65CF-CBA2-A89B-F125BDF5ECBF}"/>
          </ac:spMkLst>
        </pc:spChg>
      </pc:sldChg>
    </pc:docChg>
  </pc:docChgLst>
  <pc:docChgLst>
    <pc:chgData name="Amore, Olivia" userId="S::1760003166@cvs.k12.mi.us::78dcbf29-9606-4570-b0cb-97633e42e4fb" providerId="AD" clId="Web-{97EF3077-4E4C-79CD-D93E-6D5349BF9368}"/>
    <pc:docChg chg="modSld">
      <pc:chgData name="Amore, Olivia" userId="S::1760003166@cvs.k12.mi.us::78dcbf29-9606-4570-b0cb-97633e42e4fb" providerId="AD" clId="Web-{97EF3077-4E4C-79CD-D93E-6D5349BF9368}" dt="2023-05-02T16:57:20.521" v="6" actId="1076"/>
      <pc:docMkLst>
        <pc:docMk/>
      </pc:docMkLst>
      <pc:sldChg chg="modSp">
        <pc:chgData name="Amore, Olivia" userId="S::1760003166@cvs.k12.mi.us::78dcbf29-9606-4570-b0cb-97633e42e4fb" providerId="AD" clId="Web-{97EF3077-4E4C-79CD-D93E-6D5349BF9368}" dt="2023-05-02T16:57:20.521" v="6" actId="1076"/>
        <pc:sldMkLst>
          <pc:docMk/>
          <pc:sldMk cId="3828487049" sldId="309"/>
        </pc:sldMkLst>
        <pc:spChg chg="mod ord">
          <ac:chgData name="Amore, Olivia" userId="S::1760003166@cvs.k12.mi.us::78dcbf29-9606-4570-b0cb-97633e42e4fb" providerId="AD" clId="Web-{97EF3077-4E4C-79CD-D93E-6D5349BF9368}" dt="2023-05-02T16:57:20.521" v="6" actId="1076"/>
          <ac:spMkLst>
            <pc:docMk/>
            <pc:sldMk cId="3828487049" sldId="309"/>
            <ac:spMk id="8" creationId="{3EA972EF-19F1-43BD-9A9F-09E189C701B4}"/>
          </ac:spMkLst>
        </pc:spChg>
      </pc:sldChg>
    </pc:docChg>
  </pc:docChgLst>
  <pc:docChgLst>
    <pc:chgData name="Grimm, Jill" userId="S::jgrimm@cvs.k12.mi.us::3f01fff4-93ff-4bca-b632-f9cbaf49777f" providerId="AD" clId="Web-{6FDA64E0-19DC-883F-6CEB-1E82BCC06ABC}"/>
    <pc:docChg chg="modSld">
      <pc:chgData name="Grimm, Jill" userId="S::jgrimm@cvs.k12.mi.us::3f01fff4-93ff-4bca-b632-f9cbaf49777f" providerId="AD" clId="Web-{6FDA64E0-19DC-883F-6CEB-1E82BCC06ABC}" dt="2022-11-01T11:57:01.963" v="83" actId="1076"/>
      <pc:docMkLst>
        <pc:docMk/>
      </pc:docMkLst>
      <pc:sldChg chg="addSp delSp modSp">
        <pc:chgData name="Grimm, Jill" userId="S::jgrimm@cvs.k12.mi.us::3f01fff4-93ff-4bca-b632-f9cbaf49777f" providerId="AD" clId="Web-{6FDA64E0-19DC-883F-6CEB-1E82BCC06ABC}" dt="2022-11-01T11:57:01.963" v="83" actId="1076"/>
        <pc:sldMkLst>
          <pc:docMk/>
          <pc:sldMk cId="3691323753" sldId="269"/>
        </pc:sldMkLst>
        <pc:spChg chg="add del mod">
          <ac:chgData name="Grimm, Jill" userId="S::jgrimm@cvs.k12.mi.us::3f01fff4-93ff-4bca-b632-f9cbaf49777f" providerId="AD" clId="Web-{6FDA64E0-19DC-883F-6CEB-1E82BCC06ABC}" dt="2022-11-01T11:56:41.900" v="74"/>
          <ac:spMkLst>
            <pc:docMk/>
            <pc:sldMk cId="3691323753" sldId="269"/>
            <ac:spMk id="8" creationId="{33101980-CD10-E2C1-741C-75CF39E085C6}"/>
          </ac:spMkLst>
        </pc:spChg>
        <pc:spChg chg="add mod">
          <ac:chgData name="Grimm, Jill" userId="S::jgrimm@cvs.k12.mi.us::3f01fff4-93ff-4bca-b632-f9cbaf49777f" providerId="AD" clId="Web-{6FDA64E0-19DC-883F-6CEB-1E82BCC06ABC}" dt="2022-11-01T11:57:01.963" v="83" actId="1076"/>
          <ac:spMkLst>
            <pc:docMk/>
            <pc:sldMk cId="3691323753" sldId="269"/>
            <ac:spMk id="9" creationId="{40CD85F2-65CF-CBA2-A89B-F125BDF5ECBF}"/>
          </ac:spMkLst>
        </pc:spChg>
        <pc:spChg chg="add del">
          <ac:chgData name="Grimm, Jill" userId="S::jgrimm@cvs.k12.mi.us::3f01fff4-93ff-4bca-b632-f9cbaf49777f" providerId="AD" clId="Web-{6FDA64E0-19DC-883F-6CEB-1E82BCC06ABC}" dt="2022-11-01T11:56:31.619" v="68"/>
          <ac:spMkLst>
            <pc:docMk/>
            <pc:sldMk cId="3691323753" sldId="269"/>
            <ac:spMk id="10" creationId="{F7188E19-9FB4-D5A0-CECC-8ACE7BEC4045}"/>
          </ac:spMkLst>
        </pc:spChg>
      </pc:sldChg>
      <pc:sldChg chg="modSp">
        <pc:chgData name="Grimm, Jill" userId="S::jgrimm@cvs.k12.mi.us::3f01fff4-93ff-4bca-b632-f9cbaf49777f" providerId="AD" clId="Web-{6FDA64E0-19DC-883F-6CEB-1E82BCC06ABC}" dt="2022-11-01T11:55:37.885" v="44" actId="20577"/>
        <pc:sldMkLst>
          <pc:docMk/>
          <pc:sldMk cId="3038517915" sldId="278"/>
        </pc:sldMkLst>
        <pc:spChg chg="mod">
          <ac:chgData name="Grimm, Jill" userId="S::jgrimm@cvs.k12.mi.us::3f01fff4-93ff-4bca-b632-f9cbaf49777f" providerId="AD" clId="Web-{6FDA64E0-19DC-883F-6CEB-1E82BCC06ABC}" dt="2022-11-01T11:55:37.885" v="44" actId="20577"/>
          <ac:spMkLst>
            <pc:docMk/>
            <pc:sldMk cId="3038517915" sldId="278"/>
            <ac:spMk id="4" creationId="{B8A49407-6A26-B10A-D6B7-E5E27DCFDB2A}"/>
          </ac:spMkLst>
        </pc:spChg>
      </pc:sldChg>
    </pc:docChg>
  </pc:docChgLst>
  <pc:docChgLst>
    <pc:chgData name="Amore, Olivia" userId="S::1760003166@cvs.k12.mi.us::78dcbf29-9606-4570-b0cb-97633e42e4fb" providerId="AD" clId="Web-{4791F69A-DFEA-833D-0141-8A1C3129BED2}"/>
    <pc:docChg chg="delSld">
      <pc:chgData name="Amore, Olivia" userId="S::1760003166@cvs.k12.mi.us::78dcbf29-9606-4570-b0cb-97633e42e4fb" providerId="AD" clId="Web-{4791F69A-DFEA-833D-0141-8A1C3129BED2}" dt="2023-03-09T19:53:48.530" v="4"/>
      <pc:docMkLst>
        <pc:docMk/>
      </pc:docMkLst>
      <pc:sldChg chg="del">
        <pc:chgData name="Amore, Olivia" userId="S::1760003166@cvs.k12.mi.us::78dcbf29-9606-4570-b0cb-97633e42e4fb" providerId="AD" clId="Web-{4791F69A-DFEA-833D-0141-8A1C3129BED2}" dt="2023-03-09T19:52:59.575" v="1"/>
        <pc:sldMkLst>
          <pc:docMk/>
          <pc:sldMk cId="3464563280" sldId="267"/>
        </pc:sldMkLst>
      </pc:sldChg>
      <pc:sldChg chg="del">
        <pc:chgData name="Amore, Olivia" userId="S::1760003166@cvs.k12.mi.us::78dcbf29-9606-4570-b0cb-97633e42e4fb" providerId="AD" clId="Web-{4791F69A-DFEA-833D-0141-8A1C3129BED2}" dt="2023-03-09T19:52:54.653" v="0"/>
        <pc:sldMkLst>
          <pc:docMk/>
          <pc:sldMk cId="3225510134" sldId="275"/>
        </pc:sldMkLst>
      </pc:sldChg>
      <pc:sldChg chg="del">
        <pc:chgData name="Amore, Olivia" userId="S::1760003166@cvs.k12.mi.us::78dcbf29-9606-4570-b0cb-97633e42e4fb" providerId="AD" clId="Web-{4791F69A-DFEA-833D-0141-8A1C3129BED2}" dt="2023-03-09T19:53:38.295" v="3"/>
        <pc:sldMkLst>
          <pc:docMk/>
          <pc:sldMk cId="2265307465" sldId="282"/>
        </pc:sldMkLst>
      </pc:sldChg>
      <pc:sldChg chg="del">
        <pc:chgData name="Amore, Olivia" userId="S::1760003166@cvs.k12.mi.us::78dcbf29-9606-4570-b0cb-97633e42e4fb" providerId="AD" clId="Web-{4791F69A-DFEA-833D-0141-8A1C3129BED2}" dt="2023-03-09T19:53:48.530" v="4"/>
        <pc:sldMkLst>
          <pc:docMk/>
          <pc:sldMk cId="1492239263" sldId="286"/>
        </pc:sldMkLst>
      </pc:sldChg>
      <pc:sldChg chg="del">
        <pc:chgData name="Amore, Olivia" userId="S::1760003166@cvs.k12.mi.us::78dcbf29-9606-4570-b0cb-97633e42e4fb" providerId="AD" clId="Web-{4791F69A-DFEA-833D-0141-8A1C3129BED2}" dt="2023-03-09T19:53:02.450" v="2"/>
        <pc:sldMkLst>
          <pc:docMk/>
          <pc:sldMk cId="2697812954" sldId="287"/>
        </pc:sldMkLst>
      </pc:sldChg>
    </pc:docChg>
  </pc:docChgLst>
  <pc:docChgLst>
    <pc:chgData name="Toma, Eemi" userId="S::1760021626@cvs.k12.mi.us::0c508fed-9856-4108-9fdc-e016224aec9c" providerId="AD" clId="Web-{37E99F80-5F23-FB09-92F3-8D1BB2A4798E}"/>
    <pc:docChg chg="modSld">
      <pc:chgData name="Toma, Eemi" userId="S::1760021626@cvs.k12.mi.us::0c508fed-9856-4108-9fdc-e016224aec9c" providerId="AD" clId="Web-{37E99F80-5F23-FB09-92F3-8D1BB2A4798E}" dt="2023-02-07T16:55:49.433" v="12" actId="20577"/>
      <pc:docMkLst>
        <pc:docMk/>
      </pc:docMkLst>
      <pc:sldChg chg="modSp">
        <pc:chgData name="Toma, Eemi" userId="S::1760021626@cvs.k12.mi.us::0c508fed-9856-4108-9fdc-e016224aec9c" providerId="AD" clId="Web-{37E99F80-5F23-FB09-92F3-8D1BB2A4798E}" dt="2023-02-07T16:55:49.433" v="12" actId="20577"/>
        <pc:sldMkLst>
          <pc:docMk/>
          <pc:sldMk cId="1492239263" sldId="286"/>
        </pc:sldMkLst>
        <pc:spChg chg="mod">
          <ac:chgData name="Toma, Eemi" userId="S::1760021626@cvs.k12.mi.us::0c508fed-9856-4108-9fdc-e016224aec9c" providerId="AD" clId="Web-{37E99F80-5F23-FB09-92F3-8D1BB2A4798E}" dt="2023-02-07T16:55:49.433" v="12" actId="20577"/>
          <ac:spMkLst>
            <pc:docMk/>
            <pc:sldMk cId="1492239263" sldId="286"/>
            <ac:spMk id="2" creationId="{663C9D6E-31A7-4074-AFBF-873FF1CB10C4}"/>
          </ac:spMkLst>
        </pc:spChg>
      </pc:sldChg>
    </pc:docChg>
  </pc:docChgLst>
  <pc:docChgLst>
    <pc:chgData name="Mundle, Lindsey" userId="S::1160799370@cvs.k12.mi.us::17cfb6a1-5e11-4bef-9917-d78bbd3cd483" providerId="AD" clId="Web-{85B65A8B-1BAE-4A79-54F5-D1AA279F418A}"/>
    <pc:docChg chg="modSld">
      <pc:chgData name="Mundle, Lindsey" userId="S::1160799370@cvs.k12.mi.us::17cfb6a1-5e11-4bef-9917-d78bbd3cd483" providerId="AD" clId="Web-{85B65A8B-1BAE-4A79-54F5-D1AA279F418A}" dt="2022-10-30T20:36:01.759" v="12" actId="20577"/>
      <pc:docMkLst>
        <pc:docMk/>
      </pc:docMkLst>
      <pc:sldChg chg="delSp modSp">
        <pc:chgData name="Mundle, Lindsey" userId="S::1160799370@cvs.k12.mi.us::17cfb6a1-5e11-4bef-9917-d78bbd3cd483" providerId="AD" clId="Web-{85B65A8B-1BAE-4A79-54F5-D1AA279F418A}" dt="2022-10-30T19:41:39.017" v="10" actId="1076"/>
        <pc:sldMkLst>
          <pc:docMk/>
          <pc:sldMk cId="3691323753" sldId="269"/>
        </pc:sldMkLst>
        <pc:spChg chg="mod">
          <ac:chgData name="Mundle, Lindsey" userId="S::1160799370@cvs.k12.mi.us::17cfb6a1-5e11-4bef-9917-d78bbd3cd483" providerId="AD" clId="Web-{85B65A8B-1BAE-4A79-54F5-D1AA279F418A}" dt="2022-10-30T19:41:33.627" v="9" actId="1076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Mundle, Lindsey" userId="S::1160799370@cvs.k12.mi.us::17cfb6a1-5e11-4bef-9917-d78bbd3cd483" providerId="AD" clId="Web-{85B65A8B-1BAE-4A79-54F5-D1AA279F418A}" dt="2022-10-30T19:41:39.017" v="10" actId="1076"/>
          <ac:spMkLst>
            <pc:docMk/>
            <pc:sldMk cId="3691323753" sldId="269"/>
            <ac:spMk id="6" creationId="{E43B4B44-8115-4C20-A0D6-329479A17DCE}"/>
          </ac:spMkLst>
        </pc:spChg>
        <pc:picChg chg="mod">
          <ac:chgData name="Mundle, Lindsey" userId="S::1160799370@cvs.k12.mi.us::17cfb6a1-5e11-4bef-9917-d78bbd3cd483" providerId="AD" clId="Web-{85B65A8B-1BAE-4A79-54F5-D1AA279F418A}" dt="2022-10-30T19:41:24.799" v="7" actId="1076"/>
          <ac:picMkLst>
            <pc:docMk/>
            <pc:sldMk cId="3691323753" sldId="269"/>
            <ac:picMk id="4" creationId="{82B706FB-59BD-83A9-4728-252B55BAA657}"/>
          </ac:picMkLst>
        </pc:picChg>
        <pc:picChg chg="del">
          <ac:chgData name="Mundle, Lindsey" userId="S::1160799370@cvs.k12.mi.us::17cfb6a1-5e11-4bef-9917-d78bbd3cd483" providerId="AD" clId="Web-{85B65A8B-1BAE-4A79-54F5-D1AA279F418A}" dt="2022-10-30T19:41:19.330" v="5"/>
          <ac:picMkLst>
            <pc:docMk/>
            <pc:sldMk cId="3691323753" sldId="269"/>
            <ac:picMk id="8" creationId="{7160BFFD-654D-E3B3-6046-EEFB6E7570B4}"/>
          </ac:picMkLst>
        </pc:picChg>
        <pc:picChg chg="del">
          <ac:chgData name="Mundle, Lindsey" userId="S::1160799370@cvs.k12.mi.us::17cfb6a1-5e11-4bef-9917-d78bbd3cd483" providerId="AD" clId="Web-{85B65A8B-1BAE-4A79-54F5-D1AA279F418A}" dt="2022-10-30T19:41:03.470" v="0"/>
          <ac:picMkLst>
            <pc:docMk/>
            <pc:sldMk cId="3691323753" sldId="269"/>
            <ac:picMk id="9" creationId="{FA446A68-FA9A-1A7E-A379-5F45557B557A}"/>
          </ac:picMkLst>
        </pc:picChg>
      </pc:sldChg>
      <pc:sldChg chg="modSp">
        <pc:chgData name="Mundle, Lindsey" userId="S::1160799370@cvs.k12.mi.us::17cfb6a1-5e11-4bef-9917-d78bbd3cd483" providerId="AD" clId="Web-{85B65A8B-1BAE-4A79-54F5-D1AA279F418A}" dt="2022-10-30T20:36:01.759" v="12" actId="20577"/>
        <pc:sldMkLst>
          <pc:docMk/>
          <pc:sldMk cId="735515804" sldId="277"/>
        </pc:sldMkLst>
        <pc:spChg chg="mod">
          <ac:chgData name="Mundle, Lindsey" userId="S::1160799370@cvs.k12.mi.us::17cfb6a1-5e11-4bef-9917-d78bbd3cd483" providerId="AD" clId="Web-{85B65A8B-1BAE-4A79-54F5-D1AA279F418A}" dt="2022-10-30T20:35:58.447" v="11" actId="20577"/>
          <ac:spMkLst>
            <pc:docMk/>
            <pc:sldMk cId="735515804" sldId="277"/>
            <ac:spMk id="11" creationId="{98DC8260-54C4-41FA-943D-FEB9F15D2FC0}"/>
          </ac:spMkLst>
        </pc:spChg>
        <pc:spChg chg="mod">
          <ac:chgData name="Mundle, Lindsey" userId="S::1160799370@cvs.k12.mi.us::17cfb6a1-5e11-4bef-9917-d78bbd3cd483" providerId="AD" clId="Web-{85B65A8B-1BAE-4A79-54F5-D1AA279F418A}" dt="2022-10-30T20:36:01.759" v="12" actId="20577"/>
          <ac:spMkLst>
            <pc:docMk/>
            <pc:sldMk cId="735515804" sldId="277"/>
            <ac:spMk id="12" creationId="{F270EECC-BF52-4236-BBBA-D2B2B700D23D}"/>
          </ac:spMkLst>
        </pc:spChg>
      </pc:sldChg>
    </pc:docChg>
  </pc:docChgLst>
  <pc:docChgLst>
    <pc:chgData name="Mundle, Lindsey" userId="17cfb6a1-5e11-4bef-9917-d78bbd3cd483" providerId="ADAL" clId="{B908F321-F782-42C3-A2B7-6F8480A0D2B1}"/>
    <pc:docChg chg="custSel addSld delSld modSld sldOrd modMainMaster">
      <pc:chgData name="Mundle, Lindsey" userId="17cfb6a1-5e11-4bef-9917-d78bbd3cd483" providerId="ADAL" clId="{B908F321-F782-42C3-A2B7-6F8480A0D2B1}" dt="2023-04-11T11:23:07.750" v="2071" actId="1076"/>
      <pc:docMkLst>
        <pc:docMk/>
      </pc:docMkLst>
      <pc:sldChg chg="modSp mod">
        <pc:chgData name="Mundle, Lindsey" userId="17cfb6a1-5e11-4bef-9917-d78bbd3cd483" providerId="ADAL" clId="{B908F321-F782-42C3-A2B7-6F8480A0D2B1}" dt="2023-03-28T11:18:21.795" v="897" actId="207"/>
        <pc:sldMkLst>
          <pc:docMk/>
          <pc:sldMk cId="2589013222" sldId="261"/>
        </pc:sldMkLst>
        <pc:spChg chg="mod">
          <ac:chgData name="Mundle, Lindsey" userId="17cfb6a1-5e11-4bef-9917-d78bbd3cd483" providerId="ADAL" clId="{B908F321-F782-42C3-A2B7-6F8480A0D2B1}" dt="2023-03-28T11:18:17.410" v="896" actId="207"/>
          <ac:spMkLst>
            <pc:docMk/>
            <pc:sldMk cId="2589013222" sldId="261"/>
            <ac:spMk id="5" creationId="{E86187D9-8A44-49A5-BE57-4258276BBD80}"/>
          </ac:spMkLst>
        </pc:spChg>
        <pc:spChg chg="mod">
          <ac:chgData name="Mundle, Lindsey" userId="17cfb6a1-5e11-4bef-9917-d78bbd3cd483" providerId="ADAL" clId="{B908F321-F782-42C3-A2B7-6F8480A0D2B1}" dt="2023-03-28T11:18:21.795" v="897" actId="207"/>
          <ac:spMkLst>
            <pc:docMk/>
            <pc:sldMk cId="2589013222" sldId="261"/>
            <ac:spMk id="6" creationId="{73582EAE-0D04-4529-A32F-2DCCB2A57F98}"/>
          </ac:spMkLst>
        </pc:spChg>
      </pc:sldChg>
      <pc:sldChg chg="modSp mod">
        <pc:chgData name="Mundle, Lindsey" userId="17cfb6a1-5e11-4bef-9917-d78bbd3cd483" providerId="ADAL" clId="{B908F321-F782-42C3-A2B7-6F8480A0D2B1}" dt="2023-03-28T11:18:36.502" v="900" actId="207"/>
        <pc:sldMkLst>
          <pc:docMk/>
          <pc:sldMk cId="3404018114" sldId="262"/>
        </pc:sldMkLst>
        <pc:spChg chg="mod">
          <ac:chgData name="Mundle, Lindsey" userId="17cfb6a1-5e11-4bef-9917-d78bbd3cd483" providerId="ADAL" clId="{B908F321-F782-42C3-A2B7-6F8480A0D2B1}" dt="2023-03-28T11:18:36.502" v="900" actId="207"/>
          <ac:spMkLst>
            <pc:docMk/>
            <pc:sldMk cId="3404018114" sldId="262"/>
            <ac:spMk id="5" creationId="{E572D140-2930-43B2-8041-4860B2A410F1}"/>
          </ac:spMkLst>
        </pc:spChg>
        <pc:spChg chg="mod">
          <ac:chgData name="Mundle, Lindsey" userId="17cfb6a1-5e11-4bef-9917-d78bbd3cd483" providerId="ADAL" clId="{B908F321-F782-42C3-A2B7-6F8480A0D2B1}" dt="2023-03-28T11:18:27.936" v="898" actId="207"/>
          <ac:spMkLst>
            <pc:docMk/>
            <pc:sldMk cId="3404018114" sldId="262"/>
            <ac:spMk id="6" creationId="{B2A5BBC1-80C0-4D02-A509-E182522A8175}"/>
          </ac:spMkLst>
        </pc:spChg>
        <pc:spChg chg="mod">
          <ac:chgData name="Mundle, Lindsey" userId="17cfb6a1-5e11-4bef-9917-d78bbd3cd483" providerId="ADAL" clId="{B908F321-F782-42C3-A2B7-6F8480A0D2B1}" dt="2023-03-28T11:18:32.140" v="899" actId="207"/>
          <ac:spMkLst>
            <pc:docMk/>
            <pc:sldMk cId="3404018114" sldId="262"/>
            <ac:spMk id="7" creationId="{BB9CBB0F-862E-4FB2-A959-DB1FA1BB3713}"/>
          </ac:spMkLst>
        </pc:spChg>
        <pc:spChg chg="mod">
          <ac:chgData name="Mundle, Lindsey" userId="17cfb6a1-5e11-4bef-9917-d78bbd3cd483" providerId="ADAL" clId="{B908F321-F782-42C3-A2B7-6F8480A0D2B1}" dt="2023-03-21T12:35:40.296" v="753" actId="20577"/>
          <ac:spMkLst>
            <pc:docMk/>
            <pc:sldMk cId="3404018114" sldId="262"/>
            <ac:spMk id="8" creationId="{2F99A5CE-F691-4289-A05B-C0509F655D18}"/>
          </ac:spMkLst>
        </pc:spChg>
      </pc:sldChg>
      <pc:sldChg chg="modSp mod">
        <pc:chgData name="Mundle, Lindsey" userId="17cfb6a1-5e11-4bef-9917-d78bbd3cd483" providerId="ADAL" clId="{B908F321-F782-42C3-A2B7-6F8480A0D2B1}" dt="2023-03-28T11:18:55.770" v="904" actId="207"/>
        <pc:sldMkLst>
          <pc:docMk/>
          <pc:sldMk cId="1220853965" sldId="265"/>
        </pc:sldMkLst>
        <pc:spChg chg="mod">
          <ac:chgData name="Mundle, Lindsey" userId="17cfb6a1-5e11-4bef-9917-d78bbd3cd483" providerId="ADAL" clId="{B908F321-F782-42C3-A2B7-6F8480A0D2B1}" dt="2023-03-28T11:18:46.440" v="902" actId="207"/>
          <ac:spMkLst>
            <pc:docMk/>
            <pc:sldMk cId="1220853965" sldId="265"/>
            <ac:spMk id="5" creationId="{EDDECAD2-FADD-4407-B541-3E9FFBFCDD79}"/>
          </ac:spMkLst>
        </pc:spChg>
        <pc:spChg chg="mod">
          <ac:chgData name="Mundle, Lindsey" userId="17cfb6a1-5e11-4bef-9917-d78bbd3cd483" providerId="ADAL" clId="{B908F321-F782-42C3-A2B7-6F8480A0D2B1}" dt="2023-03-28T11:18:43.106" v="901" actId="207"/>
          <ac:spMkLst>
            <pc:docMk/>
            <pc:sldMk cId="1220853965" sldId="265"/>
            <ac:spMk id="6" creationId="{0CBBFCB9-DEBE-45B5-9069-CBD0EEC6D255}"/>
          </ac:spMkLst>
        </pc:spChg>
        <pc:spChg chg="mod">
          <ac:chgData name="Mundle, Lindsey" userId="17cfb6a1-5e11-4bef-9917-d78bbd3cd483" providerId="ADAL" clId="{B908F321-F782-42C3-A2B7-6F8480A0D2B1}" dt="2023-03-28T11:18:55.770" v="904" actId="207"/>
          <ac:spMkLst>
            <pc:docMk/>
            <pc:sldMk cId="1220853965" sldId="265"/>
            <ac:spMk id="7" creationId="{6C113D53-8836-4A04-A10C-E425E1727183}"/>
          </ac:spMkLst>
        </pc:spChg>
        <pc:spChg chg="mod">
          <ac:chgData name="Mundle, Lindsey" userId="17cfb6a1-5e11-4bef-9917-d78bbd3cd483" providerId="ADAL" clId="{B908F321-F782-42C3-A2B7-6F8480A0D2B1}" dt="2023-03-28T11:18:50.492" v="903" actId="207"/>
          <ac:spMkLst>
            <pc:docMk/>
            <pc:sldMk cId="1220853965" sldId="265"/>
            <ac:spMk id="8" creationId="{F167E427-C9A6-4CAA-8353-AE86A8383FAA}"/>
          </ac:spMkLst>
        </pc:spChg>
      </pc:sldChg>
      <pc:sldChg chg="modSp mod">
        <pc:chgData name="Mundle, Lindsey" userId="17cfb6a1-5e11-4bef-9917-d78bbd3cd483" providerId="ADAL" clId="{B908F321-F782-42C3-A2B7-6F8480A0D2B1}" dt="2023-03-28T11:19:07.079" v="906" actId="207"/>
        <pc:sldMkLst>
          <pc:docMk/>
          <pc:sldMk cId="1371290840" sldId="266"/>
        </pc:sldMkLst>
        <pc:spChg chg="mod">
          <ac:chgData name="Mundle, Lindsey" userId="17cfb6a1-5e11-4bef-9917-d78bbd3cd483" providerId="ADAL" clId="{B908F321-F782-42C3-A2B7-6F8480A0D2B1}" dt="2023-03-28T11:19:02.746" v="905" actId="207"/>
          <ac:spMkLst>
            <pc:docMk/>
            <pc:sldMk cId="1371290840" sldId="266"/>
            <ac:spMk id="6" creationId="{54783A5E-638C-4B1F-9912-F22A64B5C7EE}"/>
          </ac:spMkLst>
        </pc:spChg>
        <pc:spChg chg="mod">
          <ac:chgData name="Mundle, Lindsey" userId="17cfb6a1-5e11-4bef-9917-d78bbd3cd483" providerId="ADAL" clId="{B908F321-F782-42C3-A2B7-6F8480A0D2B1}" dt="2023-03-28T11:19:07.079" v="906" actId="207"/>
          <ac:spMkLst>
            <pc:docMk/>
            <pc:sldMk cId="1371290840" sldId="266"/>
            <ac:spMk id="7" creationId="{80A07D00-005E-48B4-B56A-B9877DFFC879}"/>
          </ac:spMkLst>
        </pc:spChg>
      </pc:sldChg>
      <pc:sldChg chg="modSp mod">
        <pc:chgData name="Mundle, Lindsey" userId="17cfb6a1-5e11-4bef-9917-d78bbd3cd483" providerId="ADAL" clId="{B908F321-F782-42C3-A2B7-6F8480A0D2B1}" dt="2023-04-11T11:23:07.750" v="2071" actId="1076"/>
        <pc:sldMkLst>
          <pc:docMk/>
          <pc:sldMk cId="4212779804" sldId="268"/>
        </pc:sldMkLst>
        <pc:spChg chg="mod">
          <ac:chgData name="Mundle, Lindsey" userId="17cfb6a1-5e11-4bef-9917-d78bbd3cd483" providerId="ADAL" clId="{B908F321-F782-42C3-A2B7-6F8480A0D2B1}" dt="2023-03-28T12:19:12.171" v="1608" actId="207"/>
          <ac:spMkLst>
            <pc:docMk/>
            <pc:sldMk cId="4212779804" sldId="268"/>
            <ac:spMk id="6" creationId="{ED12056D-2B74-4ACE-9D78-7F31E802EEAA}"/>
          </ac:spMkLst>
        </pc:spChg>
        <pc:spChg chg="mod">
          <ac:chgData name="Mundle, Lindsey" userId="17cfb6a1-5e11-4bef-9917-d78bbd3cd483" providerId="ADAL" clId="{B908F321-F782-42C3-A2B7-6F8480A0D2B1}" dt="2023-03-28T12:19:07.588" v="1607" actId="207"/>
          <ac:spMkLst>
            <pc:docMk/>
            <pc:sldMk cId="4212779804" sldId="268"/>
            <ac:spMk id="7" creationId="{837ECDE7-438A-4CA0-9FE8-9AFD48096760}"/>
          </ac:spMkLst>
        </pc:spChg>
        <pc:spChg chg="mod">
          <ac:chgData name="Mundle, Lindsey" userId="17cfb6a1-5e11-4bef-9917-d78bbd3cd483" providerId="ADAL" clId="{B908F321-F782-42C3-A2B7-6F8480A0D2B1}" dt="2023-03-28T12:19:16.755" v="1609" actId="207"/>
          <ac:spMkLst>
            <pc:docMk/>
            <pc:sldMk cId="4212779804" sldId="268"/>
            <ac:spMk id="8" creationId="{B99D1D9E-478A-4B9C-9ABF-8285EC63C9CC}"/>
          </ac:spMkLst>
        </pc:spChg>
        <pc:spChg chg="mod">
          <ac:chgData name="Mundle, Lindsey" userId="17cfb6a1-5e11-4bef-9917-d78bbd3cd483" providerId="ADAL" clId="{B908F321-F782-42C3-A2B7-6F8480A0D2B1}" dt="2023-03-28T12:19:26.626" v="1610" actId="207"/>
          <ac:spMkLst>
            <pc:docMk/>
            <pc:sldMk cId="4212779804" sldId="268"/>
            <ac:spMk id="9" creationId="{E7750826-E8BE-4B58-9DEB-ED45DF8CC78A}"/>
          </ac:spMkLst>
        </pc:spChg>
        <pc:spChg chg="mod">
          <ac:chgData name="Mundle, Lindsey" userId="17cfb6a1-5e11-4bef-9917-d78bbd3cd483" providerId="ADAL" clId="{B908F321-F782-42C3-A2B7-6F8480A0D2B1}" dt="2023-03-28T12:19:43.430" v="1612" actId="207"/>
          <ac:spMkLst>
            <pc:docMk/>
            <pc:sldMk cId="4212779804" sldId="268"/>
            <ac:spMk id="10" creationId="{CB83C09F-EF6D-42E4-81CC-B839B6603F4D}"/>
          </ac:spMkLst>
        </pc:spChg>
        <pc:spChg chg="mod">
          <ac:chgData name="Mundle, Lindsey" userId="17cfb6a1-5e11-4bef-9917-d78bbd3cd483" providerId="ADAL" clId="{B908F321-F782-42C3-A2B7-6F8480A0D2B1}" dt="2023-03-28T12:19:50.574" v="1615" actId="1036"/>
          <ac:spMkLst>
            <pc:docMk/>
            <pc:sldMk cId="4212779804" sldId="268"/>
            <ac:spMk id="11" creationId="{82A92ED9-0C3B-4FD7-8AF4-6F241C1C754D}"/>
          </ac:spMkLst>
        </pc:spChg>
        <pc:spChg chg="mod">
          <ac:chgData name="Mundle, Lindsey" userId="17cfb6a1-5e11-4bef-9917-d78bbd3cd483" providerId="ADAL" clId="{B908F321-F782-42C3-A2B7-6F8480A0D2B1}" dt="2023-03-28T12:19:37.750" v="1611" actId="207"/>
          <ac:spMkLst>
            <pc:docMk/>
            <pc:sldMk cId="4212779804" sldId="268"/>
            <ac:spMk id="14" creationId="{5F8F8D90-12A5-4F79-85E8-5D3D6C552FC8}"/>
          </ac:spMkLst>
        </pc:spChg>
        <pc:spChg chg="mod">
          <ac:chgData name="Mundle, Lindsey" userId="17cfb6a1-5e11-4bef-9917-d78bbd3cd483" providerId="ADAL" clId="{B908F321-F782-42C3-A2B7-6F8480A0D2B1}" dt="2023-04-11T11:23:07.750" v="2071" actId="1076"/>
          <ac:spMkLst>
            <pc:docMk/>
            <pc:sldMk cId="4212779804" sldId="268"/>
            <ac:spMk id="17" creationId="{07BD5B4E-674A-4E3F-90F9-119BB68AA8D0}"/>
          </ac:spMkLst>
        </pc:spChg>
      </pc:sldChg>
      <pc:sldChg chg="delSp modSp del mod">
        <pc:chgData name="Mundle, Lindsey" userId="17cfb6a1-5e11-4bef-9917-d78bbd3cd483" providerId="ADAL" clId="{B908F321-F782-42C3-A2B7-6F8480A0D2B1}" dt="2023-03-28T12:13:31.502" v="1606" actId="47"/>
        <pc:sldMkLst>
          <pc:docMk/>
          <pc:sldMk cId="3691323753" sldId="269"/>
        </pc:sldMkLst>
        <pc:spChg chg="mod">
          <ac:chgData name="Mundle, Lindsey" userId="17cfb6a1-5e11-4bef-9917-d78bbd3cd483" providerId="ADAL" clId="{B908F321-F782-42C3-A2B7-6F8480A0D2B1}" dt="2023-03-15T12:42:46.320" v="410" actId="14100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Mundle, Lindsey" userId="17cfb6a1-5e11-4bef-9917-d78bbd3cd483" providerId="ADAL" clId="{B908F321-F782-42C3-A2B7-6F8480A0D2B1}" dt="2023-03-15T12:42:22.789" v="378" actId="207"/>
          <ac:spMkLst>
            <pc:docMk/>
            <pc:sldMk cId="3691323753" sldId="269"/>
            <ac:spMk id="5" creationId="{428BE106-23EB-453C-A59E-06BC789F3EBE}"/>
          </ac:spMkLst>
        </pc:spChg>
        <pc:spChg chg="mod">
          <ac:chgData name="Mundle, Lindsey" userId="17cfb6a1-5e11-4bef-9917-d78bbd3cd483" providerId="ADAL" clId="{B908F321-F782-42C3-A2B7-6F8480A0D2B1}" dt="2023-03-15T12:42:53.304" v="411" actId="207"/>
          <ac:spMkLst>
            <pc:docMk/>
            <pc:sldMk cId="3691323753" sldId="269"/>
            <ac:spMk id="6" creationId="{E43B4B44-8115-4C20-A0D6-329479A17DCE}"/>
          </ac:spMkLst>
        </pc:spChg>
        <pc:spChg chg="mod">
          <ac:chgData name="Mundle, Lindsey" userId="17cfb6a1-5e11-4bef-9917-d78bbd3cd483" providerId="ADAL" clId="{B908F321-F782-42C3-A2B7-6F8480A0D2B1}" dt="2023-03-21T12:36:29.372" v="785" actId="20577"/>
          <ac:spMkLst>
            <pc:docMk/>
            <pc:sldMk cId="3691323753" sldId="269"/>
            <ac:spMk id="7" creationId="{9BC3B175-CAE7-4786-AF91-E07CB4211343}"/>
          </ac:spMkLst>
        </pc:spChg>
        <pc:spChg chg="mod">
          <ac:chgData name="Mundle, Lindsey" userId="17cfb6a1-5e11-4bef-9917-d78bbd3cd483" providerId="ADAL" clId="{B908F321-F782-42C3-A2B7-6F8480A0D2B1}" dt="2023-03-15T12:43:13.060" v="425" actId="20577"/>
          <ac:spMkLst>
            <pc:docMk/>
            <pc:sldMk cId="3691323753" sldId="269"/>
            <ac:spMk id="9" creationId="{40CD85F2-65CF-CBA2-A89B-F125BDF5ECBF}"/>
          </ac:spMkLst>
        </pc:spChg>
        <pc:picChg chg="del">
          <ac:chgData name="Mundle, Lindsey" userId="17cfb6a1-5e11-4bef-9917-d78bbd3cd483" providerId="ADAL" clId="{B908F321-F782-42C3-A2B7-6F8480A0D2B1}" dt="2023-03-15T12:42:23.784" v="379" actId="478"/>
          <ac:picMkLst>
            <pc:docMk/>
            <pc:sldMk cId="3691323753" sldId="269"/>
            <ac:picMk id="4098" creationId="{F189ADCA-70DD-D60E-C981-BD16E283BC37}"/>
          </ac:picMkLst>
        </pc:picChg>
      </pc:sldChg>
      <pc:sldChg chg="modSp mod">
        <pc:chgData name="Mundle, Lindsey" userId="17cfb6a1-5e11-4bef-9917-d78bbd3cd483" providerId="ADAL" clId="{B908F321-F782-42C3-A2B7-6F8480A0D2B1}" dt="2023-03-28T11:18:11.885" v="895" actId="207"/>
        <pc:sldMkLst>
          <pc:docMk/>
          <pc:sldMk cId="3424012936" sldId="270"/>
        </pc:sldMkLst>
        <pc:spChg chg="mod">
          <ac:chgData name="Mundle, Lindsey" userId="17cfb6a1-5e11-4bef-9917-d78bbd3cd483" providerId="ADAL" clId="{B908F321-F782-42C3-A2B7-6F8480A0D2B1}" dt="2023-03-28T11:18:11.885" v="895" actId="207"/>
          <ac:spMkLst>
            <pc:docMk/>
            <pc:sldMk cId="3424012936" sldId="270"/>
            <ac:spMk id="3" creationId="{4C1ACA43-9A0F-434A-8996-F16616DC46CD}"/>
          </ac:spMkLst>
        </pc:spChg>
        <pc:spChg chg="mod">
          <ac:chgData name="Mundle, Lindsey" userId="17cfb6a1-5e11-4bef-9917-d78bbd3cd483" providerId="ADAL" clId="{B908F321-F782-42C3-A2B7-6F8480A0D2B1}" dt="2023-03-28T11:18:08.141" v="894" actId="207"/>
          <ac:spMkLst>
            <pc:docMk/>
            <pc:sldMk cId="3424012936" sldId="270"/>
            <ac:spMk id="7" creationId="{C1719308-3071-405A-9AAB-FA4665D4851D}"/>
          </ac:spMkLst>
        </pc:spChg>
      </pc:sldChg>
      <pc:sldChg chg="delSp modSp mod ord">
        <pc:chgData name="Mundle, Lindsey" userId="17cfb6a1-5e11-4bef-9917-d78bbd3cd483" providerId="ADAL" clId="{B908F321-F782-42C3-A2B7-6F8480A0D2B1}" dt="2023-03-28T11:27:46.106" v="1406" actId="20577"/>
        <pc:sldMkLst>
          <pc:docMk/>
          <pc:sldMk cId="735515804" sldId="277"/>
        </pc:sldMkLst>
        <pc:spChg chg="mod">
          <ac:chgData name="Mundle, Lindsey" userId="17cfb6a1-5e11-4bef-9917-d78bbd3cd483" providerId="ADAL" clId="{B908F321-F782-42C3-A2B7-6F8480A0D2B1}" dt="2023-03-28T11:27:36.366" v="1399" actId="207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Mundle, Lindsey" userId="17cfb6a1-5e11-4bef-9917-d78bbd3cd483" providerId="ADAL" clId="{B908F321-F782-42C3-A2B7-6F8480A0D2B1}" dt="2023-03-28T11:27:18.457" v="1391" actId="207"/>
          <ac:spMkLst>
            <pc:docMk/>
            <pc:sldMk cId="735515804" sldId="277"/>
            <ac:spMk id="5" creationId="{472197AD-8024-46FC-992E-17CB88EAB23F}"/>
          </ac:spMkLst>
        </pc:spChg>
        <pc:spChg chg="del mod">
          <ac:chgData name="Mundle, Lindsey" userId="17cfb6a1-5e11-4bef-9917-d78bbd3cd483" providerId="ADAL" clId="{B908F321-F782-42C3-A2B7-6F8480A0D2B1}" dt="2023-03-21T17:54:57.262" v="804" actId="478"/>
          <ac:spMkLst>
            <pc:docMk/>
            <pc:sldMk cId="735515804" sldId="277"/>
            <ac:spMk id="9" creationId="{6D5D63CE-B044-4C96-A40A-98879DBE352F}"/>
          </ac:spMkLst>
        </pc:spChg>
        <pc:spChg chg="del mod">
          <ac:chgData name="Mundle, Lindsey" userId="17cfb6a1-5e11-4bef-9917-d78bbd3cd483" providerId="ADAL" clId="{B908F321-F782-42C3-A2B7-6F8480A0D2B1}" dt="2023-03-21T17:54:51.002" v="800" actId="478"/>
          <ac:spMkLst>
            <pc:docMk/>
            <pc:sldMk cId="735515804" sldId="277"/>
            <ac:spMk id="13" creationId="{0842B7D3-DC23-4FA3-93A3-B83444928C97}"/>
          </ac:spMkLst>
        </pc:spChg>
        <pc:spChg chg="mod">
          <ac:chgData name="Mundle, Lindsey" userId="17cfb6a1-5e11-4bef-9917-d78bbd3cd483" providerId="ADAL" clId="{B908F321-F782-42C3-A2B7-6F8480A0D2B1}" dt="2023-03-28T11:27:46.106" v="1406" actId="20577"/>
          <ac:spMkLst>
            <pc:docMk/>
            <pc:sldMk cId="735515804" sldId="277"/>
            <ac:spMk id="14" creationId="{A30FC39E-6DE3-41B5-9690-1A144C702738}"/>
          </ac:spMkLst>
        </pc:spChg>
      </pc:sldChg>
      <pc:sldChg chg="addSp modSp mod setBg">
        <pc:chgData name="Mundle, Lindsey" userId="17cfb6a1-5e11-4bef-9917-d78bbd3cd483" providerId="ADAL" clId="{B908F321-F782-42C3-A2B7-6F8480A0D2B1}" dt="2023-03-28T15:19:32.329" v="1930" actId="1076"/>
        <pc:sldMkLst>
          <pc:docMk/>
          <pc:sldMk cId="3038517915" sldId="278"/>
        </pc:sldMkLst>
        <pc:spChg chg="mod">
          <ac:chgData name="Mundle, Lindsey" userId="17cfb6a1-5e11-4bef-9917-d78bbd3cd483" providerId="ADAL" clId="{B908F321-F782-42C3-A2B7-6F8480A0D2B1}" dt="2023-03-28T12:20:28.609" v="1635" actId="20577"/>
          <ac:spMkLst>
            <pc:docMk/>
            <pc:sldMk cId="3038517915" sldId="278"/>
            <ac:spMk id="4" creationId="{B8A49407-6A26-B10A-D6B7-E5E27DCFDB2A}"/>
          </ac:spMkLst>
        </pc:spChg>
        <pc:spChg chg="mod">
          <ac:chgData name="Mundle, Lindsey" userId="17cfb6a1-5e11-4bef-9917-d78bbd3cd483" providerId="ADAL" clId="{B908F321-F782-42C3-A2B7-6F8480A0D2B1}" dt="2023-03-28T11:17:36.488" v="873" actId="207"/>
          <ac:spMkLst>
            <pc:docMk/>
            <pc:sldMk cId="3038517915" sldId="278"/>
            <ac:spMk id="8" creationId="{99FCF149-B7A9-E23B-E437-970CE81F2522}"/>
          </ac:spMkLst>
        </pc:spChg>
        <pc:spChg chg="mod">
          <ac:chgData name="Mundle, Lindsey" userId="17cfb6a1-5e11-4bef-9917-d78bbd3cd483" providerId="ADAL" clId="{B908F321-F782-42C3-A2B7-6F8480A0D2B1}" dt="2023-03-28T11:17:57.833" v="892" actId="14100"/>
          <ac:spMkLst>
            <pc:docMk/>
            <pc:sldMk cId="3038517915" sldId="278"/>
            <ac:spMk id="10" creationId="{804B04A7-8D10-CD5C-A38C-58D71424B385}"/>
          </ac:spMkLst>
        </pc:spChg>
        <pc:spChg chg="mod">
          <ac:chgData name="Mundle, Lindsey" userId="17cfb6a1-5e11-4bef-9917-d78bbd3cd483" providerId="ADAL" clId="{B908F321-F782-42C3-A2B7-6F8480A0D2B1}" dt="2023-03-28T11:17:54.513" v="891" actId="20577"/>
          <ac:spMkLst>
            <pc:docMk/>
            <pc:sldMk cId="3038517915" sldId="278"/>
            <ac:spMk id="13" creationId="{5AE50EA9-384B-D2EA-0EC4-E59704FDBD2A}"/>
          </ac:spMkLst>
        </pc:spChg>
        <pc:picChg chg="add mod">
          <ac:chgData name="Mundle, Lindsey" userId="17cfb6a1-5e11-4bef-9917-d78bbd3cd483" providerId="ADAL" clId="{B908F321-F782-42C3-A2B7-6F8480A0D2B1}" dt="2023-03-28T15:19:32.329" v="1930" actId="1076"/>
          <ac:picMkLst>
            <pc:docMk/>
            <pc:sldMk cId="3038517915" sldId="278"/>
            <ac:picMk id="5" creationId="{972B8E62-B27E-3387-8302-2BEE35A62CBE}"/>
          </ac:picMkLst>
        </pc:picChg>
      </pc:sldChg>
      <pc:sldChg chg="modSp mod">
        <pc:chgData name="Mundle, Lindsey" userId="17cfb6a1-5e11-4bef-9917-d78bbd3cd483" providerId="ADAL" clId="{B908F321-F782-42C3-A2B7-6F8480A0D2B1}" dt="2023-03-28T11:20:18.379" v="952" actId="1076"/>
        <pc:sldMkLst>
          <pc:docMk/>
          <pc:sldMk cId="3984910350" sldId="283"/>
        </pc:sldMkLst>
        <pc:spChg chg="mod">
          <ac:chgData name="Mundle, Lindsey" userId="17cfb6a1-5e11-4bef-9917-d78bbd3cd483" providerId="ADAL" clId="{B908F321-F782-42C3-A2B7-6F8480A0D2B1}" dt="2023-03-28T11:19:35.018" v="945" actId="1076"/>
          <ac:spMkLst>
            <pc:docMk/>
            <pc:sldMk cId="3984910350" sldId="283"/>
            <ac:spMk id="2" creationId="{B08E5BB7-2B31-4CAA-8095-42E7109A6451}"/>
          </ac:spMkLst>
        </pc:spChg>
        <pc:spChg chg="mod">
          <ac:chgData name="Mundle, Lindsey" userId="17cfb6a1-5e11-4bef-9917-d78bbd3cd483" providerId="ADAL" clId="{B908F321-F782-42C3-A2B7-6F8480A0D2B1}" dt="2023-03-28T11:20:12.098" v="951" actId="1076"/>
          <ac:spMkLst>
            <pc:docMk/>
            <pc:sldMk cId="3984910350" sldId="283"/>
            <ac:spMk id="4" creationId="{5030B83D-69A8-5C90-E5F4-94E3E0DA4A94}"/>
          </ac:spMkLst>
        </pc:spChg>
        <pc:spChg chg="mod">
          <ac:chgData name="Mundle, Lindsey" userId="17cfb6a1-5e11-4bef-9917-d78bbd3cd483" providerId="ADAL" clId="{B908F321-F782-42C3-A2B7-6F8480A0D2B1}" dt="2023-03-28T11:19:32.303" v="944" actId="1076"/>
          <ac:spMkLst>
            <pc:docMk/>
            <pc:sldMk cId="3984910350" sldId="283"/>
            <ac:spMk id="6" creationId="{54783A5E-638C-4B1F-9912-F22A64B5C7EE}"/>
          </ac:spMkLst>
        </pc:spChg>
        <pc:spChg chg="mod">
          <ac:chgData name="Mundle, Lindsey" userId="17cfb6a1-5e11-4bef-9917-d78bbd3cd483" providerId="ADAL" clId="{B908F321-F782-42C3-A2B7-6F8480A0D2B1}" dt="2023-03-28T11:20:18.379" v="952" actId="1076"/>
          <ac:spMkLst>
            <pc:docMk/>
            <pc:sldMk cId="3984910350" sldId="283"/>
            <ac:spMk id="7" creationId="{80A07D00-005E-48B4-B56A-B9877DFFC879}"/>
          </ac:spMkLst>
        </pc:spChg>
      </pc:sldChg>
      <pc:sldChg chg="modSp mod ord">
        <pc:chgData name="Mundle, Lindsey" userId="17cfb6a1-5e11-4bef-9917-d78bbd3cd483" providerId="ADAL" clId="{B908F321-F782-42C3-A2B7-6F8480A0D2B1}" dt="2023-03-28T11:20:31.929" v="954" actId="207"/>
        <pc:sldMkLst>
          <pc:docMk/>
          <pc:sldMk cId="457617838" sldId="289"/>
        </pc:sldMkLst>
        <pc:spChg chg="mod">
          <ac:chgData name="Mundle, Lindsey" userId="17cfb6a1-5e11-4bef-9917-d78bbd3cd483" providerId="ADAL" clId="{B908F321-F782-42C3-A2B7-6F8480A0D2B1}" dt="2023-03-28T11:20:28.227" v="953" actId="207"/>
          <ac:spMkLst>
            <pc:docMk/>
            <pc:sldMk cId="457617838" sldId="289"/>
            <ac:spMk id="6" creationId="{54783A5E-638C-4B1F-9912-F22A64B5C7EE}"/>
          </ac:spMkLst>
        </pc:spChg>
        <pc:spChg chg="mod">
          <ac:chgData name="Mundle, Lindsey" userId="17cfb6a1-5e11-4bef-9917-d78bbd3cd483" providerId="ADAL" clId="{B908F321-F782-42C3-A2B7-6F8480A0D2B1}" dt="2023-03-28T11:20:31.929" v="954" actId="207"/>
          <ac:spMkLst>
            <pc:docMk/>
            <pc:sldMk cId="457617838" sldId="289"/>
            <ac:spMk id="7" creationId="{80A07D00-005E-48B4-B56A-B9877DFFC879}"/>
          </ac:spMkLst>
        </pc:spChg>
      </pc:sldChg>
      <pc:sldChg chg="del">
        <pc:chgData name="Mundle, Lindsey" userId="17cfb6a1-5e11-4bef-9917-d78bbd3cd483" providerId="ADAL" clId="{B908F321-F782-42C3-A2B7-6F8480A0D2B1}" dt="2023-03-15T12:41:28.975" v="371" actId="47"/>
        <pc:sldMkLst>
          <pc:docMk/>
          <pc:sldMk cId="2040388620" sldId="290"/>
        </pc:sldMkLst>
      </pc:sldChg>
      <pc:sldChg chg="del">
        <pc:chgData name="Mundle, Lindsey" userId="17cfb6a1-5e11-4bef-9917-d78bbd3cd483" providerId="ADAL" clId="{B908F321-F782-42C3-A2B7-6F8480A0D2B1}" dt="2023-03-15T12:41:30.907" v="372" actId="47"/>
        <pc:sldMkLst>
          <pc:docMk/>
          <pc:sldMk cId="1506082320" sldId="291"/>
        </pc:sldMkLst>
      </pc:sldChg>
      <pc:sldChg chg="addSp delSp modSp add mod ord">
        <pc:chgData name="Mundle, Lindsey" userId="17cfb6a1-5e11-4bef-9917-d78bbd3cd483" providerId="ADAL" clId="{B908F321-F782-42C3-A2B7-6F8480A0D2B1}" dt="2023-03-28T11:28:42.377" v="1413" actId="1076"/>
        <pc:sldMkLst>
          <pc:docMk/>
          <pc:sldMk cId="432093687" sldId="292"/>
        </pc:sldMkLst>
        <pc:spChg chg="mod">
          <ac:chgData name="Mundle, Lindsey" userId="17cfb6a1-5e11-4bef-9917-d78bbd3cd483" providerId="ADAL" clId="{B908F321-F782-42C3-A2B7-6F8480A0D2B1}" dt="2023-03-28T11:21:35.922" v="1030" actId="1076"/>
          <ac:spMkLst>
            <pc:docMk/>
            <pc:sldMk cId="432093687" sldId="292"/>
            <ac:spMk id="2" creationId="{B08E5BB7-2B31-4CAA-8095-42E7109A6451}"/>
          </ac:spMkLst>
        </pc:spChg>
        <pc:spChg chg="mod">
          <ac:chgData name="Mundle, Lindsey" userId="17cfb6a1-5e11-4bef-9917-d78bbd3cd483" providerId="ADAL" clId="{B908F321-F782-42C3-A2B7-6F8480A0D2B1}" dt="2023-03-28T11:22:39.808" v="1182" actId="1076"/>
          <ac:spMkLst>
            <pc:docMk/>
            <pc:sldMk cId="432093687" sldId="292"/>
            <ac:spMk id="4" creationId="{5030B83D-69A8-5C90-E5F4-94E3E0DA4A94}"/>
          </ac:spMkLst>
        </pc:spChg>
        <pc:spChg chg="mod">
          <ac:chgData name="Mundle, Lindsey" userId="17cfb6a1-5e11-4bef-9917-d78bbd3cd483" providerId="ADAL" clId="{B908F321-F782-42C3-A2B7-6F8480A0D2B1}" dt="2023-03-28T11:21:30.787" v="1029" actId="1076"/>
          <ac:spMkLst>
            <pc:docMk/>
            <pc:sldMk cId="432093687" sldId="292"/>
            <ac:spMk id="6" creationId="{54783A5E-638C-4B1F-9912-F22A64B5C7EE}"/>
          </ac:spMkLst>
        </pc:spChg>
        <pc:spChg chg="mod">
          <ac:chgData name="Mundle, Lindsey" userId="17cfb6a1-5e11-4bef-9917-d78bbd3cd483" providerId="ADAL" clId="{B908F321-F782-42C3-A2B7-6F8480A0D2B1}" dt="2023-03-28T11:22:43.304" v="1183" actId="207"/>
          <ac:spMkLst>
            <pc:docMk/>
            <pc:sldMk cId="432093687" sldId="292"/>
            <ac:spMk id="7" creationId="{80A07D00-005E-48B4-B56A-B9877DFFC879}"/>
          </ac:spMkLst>
        </pc:spChg>
        <pc:spChg chg="mod">
          <ac:chgData name="Mundle, Lindsey" userId="17cfb6a1-5e11-4bef-9917-d78bbd3cd483" providerId="ADAL" clId="{B908F321-F782-42C3-A2B7-6F8480A0D2B1}" dt="2023-03-21T12:35:59.147" v="760" actId="20577"/>
          <ac:spMkLst>
            <pc:docMk/>
            <pc:sldMk cId="432093687" sldId="292"/>
            <ac:spMk id="8" creationId="{3EA972EF-19F1-43BD-9A9F-09E189C701B4}"/>
          </ac:spMkLst>
        </pc:spChg>
        <pc:picChg chg="add del mod">
          <ac:chgData name="Mundle, Lindsey" userId="17cfb6a1-5e11-4bef-9917-d78bbd3cd483" providerId="ADAL" clId="{B908F321-F782-42C3-A2B7-6F8480A0D2B1}" dt="2023-03-28T11:20:50.185" v="965" actId="478"/>
          <ac:picMkLst>
            <pc:docMk/>
            <pc:sldMk cId="432093687" sldId="292"/>
            <ac:picMk id="2050" creationId="{04AB1493-7E09-4B10-EA34-382EA3E42F8C}"/>
          </ac:picMkLst>
        </pc:picChg>
        <pc:picChg chg="add mod">
          <ac:chgData name="Mundle, Lindsey" userId="17cfb6a1-5e11-4bef-9917-d78bbd3cd483" providerId="ADAL" clId="{B908F321-F782-42C3-A2B7-6F8480A0D2B1}" dt="2023-03-28T11:28:21.607" v="1408" actId="1076"/>
          <ac:picMkLst>
            <pc:docMk/>
            <pc:sldMk cId="432093687" sldId="292"/>
            <ac:picMk id="2052" creationId="{C897BE52-BB95-E5E6-DEAB-D5B143DB0EDC}"/>
          </ac:picMkLst>
        </pc:picChg>
        <pc:picChg chg="add mod">
          <ac:chgData name="Mundle, Lindsey" userId="17cfb6a1-5e11-4bef-9917-d78bbd3cd483" providerId="ADAL" clId="{B908F321-F782-42C3-A2B7-6F8480A0D2B1}" dt="2023-03-28T11:28:42.377" v="1413" actId="1076"/>
          <ac:picMkLst>
            <pc:docMk/>
            <pc:sldMk cId="432093687" sldId="292"/>
            <ac:picMk id="2054" creationId="{CDE856A7-EA12-0C10-70AF-0C3AF9094BC0}"/>
          </ac:picMkLst>
        </pc:picChg>
        <pc:picChg chg="del">
          <ac:chgData name="Mundle, Lindsey" userId="17cfb6a1-5e11-4bef-9917-d78bbd3cd483" providerId="ADAL" clId="{B908F321-F782-42C3-A2B7-6F8480A0D2B1}" dt="2023-03-13T23:09:54.111" v="43" actId="478"/>
          <ac:picMkLst>
            <pc:docMk/>
            <pc:sldMk cId="432093687" sldId="292"/>
            <ac:picMk id="3074" creationId="{9C48C70E-85E9-BA17-19E1-04A9E798BF35}"/>
          </ac:picMkLst>
        </pc:picChg>
      </pc:sldChg>
      <pc:sldChg chg="addSp delSp modSp add mod ord">
        <pc:chgData name="Mundle, Lindsey" userId="17cfb6a1-5e11-4bef-9917-d78bbd3cd483" providerId="ADAL" clId="{B908F321-F782-42C3-A2B7-6F8480A0D2B1}" dt="2023-04-11T11:21:56.769" v="2036" actId="20577"/>
        <pc:sldMkLst>
          <pc:docMk/>
          <pc:sldMk cId="823401911" sldId="293"/>
        </pc:sldMkLst>
        <pc:spChg chg="mod">
          <ac:chgData name="Mundle, Lindsey" userId="17cfb6a1-5e11-4bef-9917-d78bbd3cd483" providerId="ADAL" clId="{B908F321-F782-42C3-A2B7-6F8480A0D2B1}" dt="2023-03-28T11:29:01.067" v="1464" actId="20577"/>
          <ac:spMkLst>
            <pc:docMk/>
            <pc:sldMk cId="823401911" sldId="293"/>
            <ac:spMk id="2" creationId="{663C9D6E-31A7-4074-AFBF-873FF1CB10C4}"/>
          </ac:spMkLst>
        </pc:spChg>
        <pc:spChg chg="mod">
          <ac:chgData name="Mundle, Lindsey" userId="17cfb6a1-5e11-4bef-9917-d78bbd3cd483" providerId="ADAL" clId="{B908F321-F782-42C3-A2B7-6F8480A0D2B1}" dt="2023-03-28T11:22:55.231" v="1186" actId="1036"/>
          <ac:spMkLst>
            <pc:docMk/>
            <pc:sldMk cId="823401911" sldId="293"/>
            <ac:spMk id="5" creationId="{D6472853-5AD6-A412-BF71-6B344F09A414}"/>
          </ac:spMkLst>
        </pc:spChg>
        <pc:spChg chg="add del mod">
          <ac:chgData name="Mundle, Lindsey" userId="17cfb6a1-5e11-4bef-9917-d78bbd3cd483" providerId="ADAL" clId="{B908F321-F782-42C3-A2B7-6F8480A0D2B1}" dt="2023-03-13T23:12:31.331" v="286" actId="478"/>
          <ac:spMkLst>
            <pc:docMk/>
            <pc:sldMk cId="823401911" sldId="293"/>
            <ac:spMk id="7" creationId="{97A99637-EE38-EA63-8147-E5EAF178DC3C}"/>
          </ac:spMkLst>
        </pc:spChg>
        <pc:spChg chg="mod">
          <ac:chgData name="Mundle, Lindsey" userId="17cfb6a1-5e11-4bef-9917-d78bbd3cd483" providerId="ADAL" clId="{B908F321-F782-42C3-A2B7-6F8480A0D2B1}" dt="2023-04-11T11:21:56.769" v="2036" actId="20577"/>
          <ac:spMkLst>
            <pc:docMk/>
            <pc:sldMk cId="823401911" sldId="293"/>
            <ac:spMk id="8" creationId="{417F2469-4692-D3E1-5197-05F0C298B591}"/>
          </ac:spMkLst>
        </pc:spChg>
        <pc:spChg chg="mod">
          <ac:chgData name="Mundle, Lindsey" userId="17cfb6a1-5e11-4bef-9917-d78bbd3cd483" providerId="ADAL" clId="{B908F321-F782-42C3-A2B7-6F8480A0D2B1}" dt="2023-03-28T11:29:07.891" v="1471" actId="20577"/>
          <ac:spMkLst>
            <pc:docMk/>
            <pc:sldMk cId="823401911" sldId="293"/>
            <ac:spMk id="9" creationId="{F2B71649-E6FB-7EF6-01A6-E0D9AD2F90D6}"/>
          </ac:spMkLst>
        </pc:spChg>
        <pc:picChg chg="del">
          <ac:chgData name="Mundle, Lindsey" userId="17cfb6a1-5e11-4bef-9917-d78bbd3cd483" providerId="ADAL" clId="{B908F321-F782-42C3-A2B7-6F8480A0D2B1}" dt="2023-03-13T23:12:27.780" v="285" actId="478"/>
          <ac:picMkLst>
            <pc:docMk/>
            <pc:sldMk cId="823401911" sldId="293"/>
            <ac:picMk id="6" creationId="{000BE8EC-4385-C111-DB75-42FF8F6F18D9}"/>
          </ac:picMkLst>
        </pc:picChg>
        <pc:picChg chg="add del mod">
          <ac:chgData name="Mundle, Lindsey" userId="17cfb6a1-5e11-4bef-9917-d78bbd3cd483" providerId="ADAL" clId="{B908F321-F782-42C3-A2B7-6F8480A0D2B1}" dt="2023-03-28T11:29:04.108" v="1465" actId="478"/>
          <ac:picMkLst>
            <pc:docMk/>
            <pc:sldMk cId="823401911" sldId="293"/>
            <ac:picMk id="1026" creationId="{99389637-7D1C-CE79-54F9-1BCDBB7F0ADE}"/>
          </ac:picMkLst>
        </pc:picChg>
        <pc:picChg chg="del">
          <ac:chgData name="Mundle, Lindsey" userId="17cfb6a1-5e11-4bef-9917-d78bbd3cd483" providerId="ADAL" clId="{B908F321-F782-42C3-A2B7-6F8480A0D2B1}" dt="2023-03-13T23:11:14.962" v="141" actId="478"/>
          <ac:picMkLst>
            <pc:docMk/>
            <pc:sldMk cId="823401911" sldId="293"/>
            <ac:picMk id="2050" creationId="{7B678D78-3A8B-5683-8784-DE76A49B0E9E}"/>
          </ac:picMkLst>
        </pc:picChg>
      </pc:sldChg>
      <pc:sldChg chg="add del">
        <pc:chgData name="Mundle, Lindsey" userId="17cfb6a1-5e11-4bef-9917-d78bbd3cd483" providerId="ADAL" clId="{B908F321-F782-42C3-A2B7-6F8480A0D2B1}" dt="2023-03-13T23:12:36.601" v="288" actId="47"/>
        <pc:sldMkLst>
          <pc:docMk/>
          <pc:sldMk cId="11465921" sldId="294"/>
        </pc:sldMkLst>
      </pc:sldChg>
      <pc:sldChg chg="addSp delSp modSp add mod ord">
        <pc:chgData name="Mundle, Lindsey" userId="17cfb6a1-5e11-4bef-9917-d78bbd3cd483" providerId="ADAL" clId="{B908F321-F782-42C3-A2B7-6F8480A0D2B1}" dt="2023-04-11T11:20:49.921" v="2030" actId="1076"/>
        <pc:sldMkLst>
          <pc:docMk/>
          <pc:sldMk cId="4117045632" sldId="294"/>
        </pc:sldMkLst>
        <pc:spChg chg="mod">
          <ac:chgData name="Mundle, Lindsey" userId="17cfb6a1-5e11-4bef-9917-d78bbd3cd483" providerId="ADAL" clId="{B908F321-F782-42C3-A2B7-6F8480A0D2B1}" dt="2023-03-28T11:24:45.207" v="1247" actId="20577"/>
          <ac:spMkLst>
            <pc:docMk/>
            <pc:sldMk cId="4117045632" sldId="294"/>
            <ac:spMk id="2" creationId="{B08E5BB7-2B31-4CAA-8095-42E7109A6451}"/>
          </ac:spMkLst>
        </pc:spChg>
        <pc:spChg chg="del mod">
          <ac:chgData name="Mundle, Lindsey" userId="17cfb6a1-5e11-4bef-9917-d78bbd3cd483" providerId="ADAL" clId="{B908F321-F782-42C3-A2B7-6F8480A0D2B1}" dt="2023-03-13T23:13:33.290" v="344" actId="478"/>
          <ac:spMkLst>
            <pc:docMk/>
            <pc:sldMk cId="4117045632" sldId="294"/>
            <ac:spMk id="4" creationId="{5030B83D-69A8-5C90-E5F4-94E3E0DA4A94}"/>
          </ac:spMkLst>
        </pc:spChg>
        <pc:spChg chg="mod">
          <ac:chgData name="Mundle, Lindsey" userId="17cfb6a1-5e11-4bef-9917-d78bbd3cd483" providerId="ADAL" clId="{B908F321-F782-42C3-A2B7-6F8480A0D2B1}" dt="2023-03-28T11:24:37.553" v="1218" actId="207"/>
          <ac:spMkLst>
            <pc:docMk/>
            <pc:sldMk cId="4117045632" sldId="294"/>
            <ac:spMk id="6" creationId="{54783A5E-638C-4B1F-9912-F22A64B5C7EE}"/>
          </ac:spMkLst>
        </pc:spChg>
        <pc:spChg chg="del">
          <ac:chgData name="Mundle, Lindsey" userId="17cfb6a1-5e11-4bef-9917-d78bbd3cd483" providerId="ADAL" clId="{B908F321-F782-42C3-A2B7-6F8480A0D2B1}" dt="2023-03-13T23:13:34.190" v="345" actId="478"/>
          <ac:spMkLst>
            <pc:docMk/>
            <pc:sldMk cId="4117045632" sldId="294"/>
            <ac:spMk id="7" creationId="{80A07D00-005E-48B4-B56A-B9877DFFC879}"/>
          </ac:spMkLst>
        </pc:spChg>
        <pc:spChg chg="mod">
          <ac:chgData name="Mundle, Lindsey" userId="17cfb6a1-5e11-4bef-9917-d78bbd3cd483" providerId="ADAL" clId="{B908F321-F782-42C3-A2B7-6F8480A0D2B1}" dt="2023-03-21T12:36:09.425" v="766" actId="20577"/>
          <ac:spMkLst>
            <pc:docMk/>
            <pc:sldMk cId="4117045632" sldId="294"/>
            <ac:spMk id="8" creationId="{3EA972EF-19F1-43BD-9A9F-09E189C701B4}"/>
          </ac:spMkLst>
        </pc:spChg>
        <pc:spChg chg="add del">
          <ac:chgData name="Mundle, Lindsey" userId="17cfb6a1-5e11-4bef-9917-d78bbd3cd483" providerId="ADAL" clId="{B908F321-F782-42C3-A2B7-6F8480A0D2B1}" dt="2023-03-28T11:24:53.319" v="1249" actId="478"/>
          <ac:spMkLst>
            <pc:docMk/>
            <pc:sldMk cId="4117045632" sldId="294"/>
            <ac:spMk id="9" creationId="{4442BAF9-EA7E-10FE-8669-77619CFD2E9B}"/>
          </ac:spMkLst>
        </pc:spChg>
        <pc:spChg chg="add del">
          <ac:chgData name="Mundle, Lindsey" userId="17cfb6a1-5e11-4bef-9917-d78bbd3cd483" providerId="ADAL" clId="{B908F321-F782-42C3-A2B7-6F8480A0D2B1}" dt="2023-03-28T11:25:00.143" v="1251" actId="478"/>
          <ac:spMkLst>
            <pc:docMk/>
            <pc:sldMk cId="4117045632" sldId="294"/>
            <ac:spMk id="11" creationId="{930579C5-C312-AFCF-BAC9-904CDD8D205F}"/>
          </ac:spMkLst>
        </pc:spChg>
        <pc:spChg chg="add mod">
          <ac:chgData name="Mundle, Lindsey" userId="17cfb6a1-5e11-4bef-9917-d78bbd3cd483" providerId="ADAL" clId="{B908F321-F782-42C3-A2B7-6F8480A0D2B1}" dt="2023-04-11T11:20:42.988" v="2027" actId="1076"/>
          <ac:spMkLst>
            <pc:docMk/>
            <pc:sldMk cId="4117045632" sldId="294"/>
            <ac:spMk id="12" creationId="{931FA949-E3F3-B531-F595-CC230EBDB014}"/>
          </ac:spMkLst>
        </pc:spChg>
        <pc:spChg chg="add mod">
          <ac:chgData name="Mundle, Lindsey" userId="17cfb6a1-5e11-4bef-9917-d78bbd3cd483" providerId="ADAL" clId="{B908F321-F782-42C3-A2B7-6F8480A0D2B1}" dt="2023-04-11T11:20:49.921" v="2030" actId="1076"/>
          <ac:spMkLst>
            <pc:docMk/>
            <pc:sldMk cId="4117045632" sldId="294"/>
            <ac:spMk id="13" creationId="{2E8A9B81-E9FD-3A76-DC6E-B16A5F629B3D}"/>
          </ac:spMkLst>
        </pc:spChg>
        <pc:picChg chg="del">
          <ac:chgData name="Mundle, Lindsey" userId="17cfb6a1-5e11-4bef-9917-d78bbd3cd483" providerId="ADAL" clId="{B908F321-F782-42C3-A2B7-6F8480A0D2B1}" dt="2023-03-28T11:23:03.635" v="1187" actId="478"/>
          <ac:picMkLst>
            <pc:docMk/>
            <pc:sldMk cId="4117045632" sldId="294"/>
            <ac:picMk id="3" creationId="{35527D94-3437-FD39-A788-385BD6E42CC5}"/>
          </ac:picMkLst>
        </pc:picChg>
        <pc:picChg chg="add del">
          <ac:chgData name="Mundle, Lindsey" userId="17cfb6a1-5e11-4bef-9917-d78bbd3cd483" providerId="ADAL" clId="{B908F321-F782-42C3-A2B7-6F8480A0D2B1}" dt="2023-03-28T12:21:05.094" v="1637" actId="478"/>
          <ac:picMkLst>
            <pc:docMk/>
            <pc:sldMk cId="4117045632" sldId="294"/>
            <ac:picMk id="4098" creationId="{CBDB9350-3128-9735-1346-306EE1ADB9B3}"/>
          </ac:picMkLst>
        </pc:picChg>
      </pc:sldChg>
      <pc:sldChg chg="addSp delSp modSp add mod">
        <pc:chgData name="Mundle, Lindsey" userId="17cfb6a1-5e11-4bef-9917-d78bbd3cd483" providerId="ADAL" clId="{B908F321-F782-42C3-A2B7-6F8480A0D2B1}" dt="2023-03-28T12:13:01.257" v="1605" actId="1076"/>
        <pc:sldMkLst>
          <pc:docMk/>
          <pc:sldMk cId="3518926489" sldId="295"/>
        </pc:sldMkLst>
        <pc:spChg chg="mod">
          <ac:chgData name="Mundle, Lindsey" userId="17cfb6a1-5e11-4bef-9917-d78bbd3cd483" providerId="ADAL" clId="{B908F321-F782-42C3-A2B7-6F8480A0D2B1}" dt="2023-03-28T11:23:52.287" v="1212" actId="1076"/>
          <ac:spMkLst>
            <pc:docMk/>
            <pc:sldMk cId="3518926489" sldId="295"/>
            <ac:spMk id="2" creationId="{B08E5BB7-2B31-4CAA-8095-42E7109A6451}"/>
          </ac:spMkLst>
        </pc:spChg>
        <pc:spChg chg="add mod">
          <ac:chgData name="Mundle, Lindsey" userId="17cfb6a1-5e11-4bef-9917-d78bbd3cd483" providerId="ADAL" clId="{B908F321-F782-42C3-A2B7-6F8480A0D2B1}" dt="2023-03-21T11:17:03.429" v="559" actId="20577"/>
          <ac:spMkLst>
            <pc:docMk/>
            <pc:sldMk cId="3518926489" sldId="295"/>
            <ac:spMk id="3" creationId="{38C074BB-1795-6256-EE1C-D0AE993BF0AA}"/>
          </ac:spMkLst>
        </pc:spChg>
        <pc:spChg chg="add mod">
          <ac:chgData name="Mundle, Lindsey" userId="17cfb6a1-5e11-4bef-9917-d78bbd3cd483" providerId="ADAL" clId="{B908F321-F782-42C3-A2B7-6F8480A0D2B1}" dt="2023-03-28T12:12:54.601" v="1602" actId="1076"/>
          <ac:spMkLst>
            <pc:docMk/>
            <pc:sldMk cId="3518926489" sldId="295"/>
            <ac:spMk id="4" creationId="{8895A57C-FDA5-9F83-914A-8ECE3B2A73C7}"/>
          </ac:spMkLst>
        </pc:spChg>
        <pc:spChg chg="add mod ord">
          <ac:chgData name="Mundle, Lindsey" userId="17cfb6a1-5e11-4bef-9917-d78bbd3cd483" providerId="ADAL" clId="{B908F321-F782-42C3-A2B7-6F8480A0D2B1}" dt="2023-03-28T12:12:59.462" v="1604" actId="1076"/>
          <ac:spMkLst>
            <pc:docMk/>
            <pc:sldMk cId="3518926489" sldId="295"/>
            <ac:spMk id="5" creationId="{51460201-66F4-7E18-F955-558308B14CC6}"/>
          </ac:spMkLst>
        </pc:spChg>
        <pc:spChg chg="mod">
          <ac:chgData name="Mundle, Lindsey" userId="17cfb6a1-5e11-4bef-9917-d78bbd3cd483" providerId="ADAL" clId="{B908F321-F782-42C3-A2B7-6F8480A0D2B1}" dt="2023-03-28T11:23:39.566" v="1211" actId="1076"/>
          <ac:spMkLst>
            <pc:docMk/>
            <pc:sldMk cId="3518926489" sldId="295"/>
            <ac:spMk id="6" creationId="{54783A5E-638C-4B1F-9912-F22A64B5C7EE}"/>
          </ac:spMkLst>
        </pc:spChg>
        <pc:spChg chg="add del mod">
          <ac:chgData name="Mundle, Lindsey" userId="17cfb6a1-5e11-4bef-9917-d78bbd3cd483" providerId="ADAL" clId="{B908F321-F782-42C3-A2B7-6F8480A0D2B1}" dt="2023-03-28T11:24:27.060" v="1215"/>
          <ac:spMkLst>
            <pc:docMk/>
            <pc:sldMk cId="3518926489" sldId="295"/>
            <ac:spMk id="7" creationId="{54B3185B-1A88-B105-08FF-D7CD5C74450A}"/>
          </ac:spMkLst>
        </pc:spChg>
        <pc:spChg chg="mod">
          <ac:chgData name="Mundle, Lindsey" userId="17cfb6a1-5e11-4bef-9917-d78bbd3cd483" providerId="ADAL" clId="{B908F321-F782-42C3-A2B7-6F8480A0D2B1}" dt="2023-03-21T12:36:16.481" v="777" actId="20577"/>
          <ac:spMkLst>
            <pc:docMk/>
            <pc:sldMk cId="3518926489" sldId="295"/>
            <ac:spMk id="8" creationId="{3EA972EF-19F1-43BD-9A9F-09E189C701B4}"/>
          </ac:spMkLst>
        </pc:spChg>
        <pc:picChg chg="add mod">
          <ac:chgData name="Mundle, Lindsey" userId="17cfb6a1-5e11-4bef-9917-d78bbd3cd483" providerId="ADAL" clId="{B908F321-F782-42C3-A2B7-6F8480A0D2B1}" dt="2023-03-28T12:13:01.257" v="1605" actId="1076"/>
          <ac:picMkLst>
            <pc:docMk/>
            <pc:sldMk cId="3518926489" sldId="295"/>
            <ac:picMk id="3074" creationId="{271CD7D3-4BAD-64AE-B7D2-69E50772DC91}"/>
          </ac:picMkLst>
        </pc:picChg>
      </pc:sldChg>
      <pc:sldChg chg="del">
        <pc:chgData name="Mundle, Lindsey" userId="17cfb6a1-5e11-4bef-9917-d78bbd3cd483" providerId="ADAL" clId="{B908F321-F782-42C3-A2B7-6F8480A0D2B1}" dt="2023-03-28T11:27:07.416" v="1390" actId="47"/>
        <pc:sldMkLst>
          <pc:docMk/>
          <pc:sldMk cId="48023053" sldId="296"/>
        </pc:sldMkLst>
      </pc:sldChg>
      <pc:sldChg chg="addSp modSp new mod">
        <pc:chgData name="Mundle, Lindsey" userId="17cfb6a1-5e11-4bef-9917-d78bbd3cd483" providerId="ADAL" clId="{B908F321-F782-42C3-A2B7-6F8480A0D2B1}" dt="2023-03-28T12:11:16.320" v="1548" actId="14100"/>
        <pc:sldMkLst>
          <pc:docMk/>
          <pc:sldMk cId="568445822" sldId="296"/>
        </pc:sldMkLst>
        <pc:spChg chg="mod">
          <ac:chgData name="Mundle, Lindsey" userId="17cfb6a1-5e11-4bef-9917-d78bbd3cd483" providerId="ADAL" clId="{B908F321-F782-42C3-A2B7-6F8480A0D2B1}" dt="2023-03-28T12:11:07.512" v="1545" actId="207"/>
          <ac:spMkLst>
            <pc:docMk/>
            <pc:sldMk cId="568445822" sldId="296"/>
            <ac:spMk id="2" creationId="{B9CD9031-6317-FAD3-FEB7-941C288B538E}"/>
          </ac:spMkLst>
        </pc:spChg>
        <pc:spChg chg="add mod ord">
          <ac:chgData name="Mundle, Lindsey" userId="17cfb6a1-5e11-4bef-9917-d78bbd3cd483" providerId="ADAL" clId="{B908F321-F782-42C3-A2B7-6F8480A0D2B1}" dt="2023-03-28T12:11:16.320" v="1548" actId="14100"/>
          <ac:spMkLst>
            <pc:docMk/>
            <pc:sldMk cId="568445822" sldId="296"/>
            <ac:spMk id="3" creationId="{5C75A0E2-DEA1-7EFF-84F8-89820719729F}"/>
          </ac:spMkLst>
        </pc:spChg>
      </pc:sldChg>
      <pc:sldChg chg="modSp add mod">
        <pc:chgData name="Mundle, Lindsey" userId="17cfb6a1-5e11-4bef-9917-d78bbd3cd483" providerId="ADAL" clId="{B908F321-F782-42C3-A2B7-6F8480A0D2B1}" dt="2023-03-28T12:11:31.618" v="1564" actId="14100"/>
        <pc:sldMkLst>
          <pc:docMk/>
          <pc:sldMk cId="215466193" sldId="297"/>
        </pc:sldMkLst>
        <pc:spChg chg="mod">
          <ac:chgData name="Mundle, Lindsey" userId="17cfb6a1-5e11-4bef-9917-d78bbd3cd483" providerId="ADAL" clId="{B908F321-F782-42C3-A2B7-6F8480A0D2B1}" dt="2023-03-28T12:11:27.611" v="1563" actId="20577"/>
          <ac:spMkLst>
            <pc:docMk/>
            <pc:sldMk cId="215466193" sldId="297"/>
            <ac:spMk id="2" creationId="{B9CD9031-6317-FAD3-FEB7-941C288B538E}"/>
          </ac:spMkLst>
        </pc:spChg>
        <pc:spChg chg="mod">
          <ac:chgData name="Mundle, Lindsey" userId="17cfb6a1-5e11-4bef-9917-d78bbd3cd483" providerId="ADAL" clId="{B908F321-F782-42C3-A2B7-6F8480A0D2B1}" dt="2023-03-28T12:11:31.618" v="1564" actId="14100"/>
          <ac:spMkLst>
            <pc:docMk/>
            <pc:sldMk cId="215466193" sldId="297"/>
            <ac:spMk id="3" creationId="{5C75A0E2-DEA1-7EFF-84F8-89820719729F}"/>
          </ac:spMkLst>
        </pc:spChg>
      </pc:sldChg>
      <pc:sldChg chg="modSp add mod">
        <pc:chgData name="Mundle, Lindsey" userId="17cfb6a1-5e11-4bef-9917-d78bbd3cd483" providerId="ADAL" clId="{B908F321-F782-42C3-A2B7-6F8480A0D2B1}" dt="2023-03-28T12:11:38.368" v="1574" actId="20577"/>
        <pc:sldMkLst>
          <pc:docMk/>
          <pc:sldMk cId="3975142952" sldId="298"/>
        </pc:sldMkLst>
        <pc:spChg chg="mod">
          <ac:chgData name="Mundle, Lindsey" userId="17cfb6a1-5e11-4bef-9917-d78bbd3cd483" providerId="ADAL" clId="{B908F321-F782-42C3-A2B7-6F8480A0D2B1}" dt="2023-03-28T12:11:38.368" v="1574" actId="20577"/>
          <ac:spMkLst>
            <pc:docMk/>
            <pc:sldMk cId="3975142952" sldId="298"/>
            <ac:spMk id="2" creationId="{B9CD9031-6317-FAD3-FEB7-941C288B538E}"/>
          </ac:spMkLst>
        </pc:spChg>
      </pc:sldChg>
      <pc:sldChg chg="modSp add mod">
        <pc:chgData name="Mundle, Lindsey" userId="17cfb6a1-5e11-4bef-9917-d78bbd3cd483" providerId="ADAL" clId="{B908F321-F782-42C3-A2B7-6F8480A0D2B1}" dt="2023-03-28T12:11:51.113" v="1586" actId="20577"/>
        <pc:sldMkLst>
          <pc:docMk/>
          <pc:sldMk cId="3370781716" sldId="299"/>
        </pc:sldMkLst>
        <pc:spChg chg="mod">
          <ac:chgData name="Mundle, Lindsey" userId="17cfb6a1-5e11-4bef-9917-d78bbd3cd483" providerId="ADAL" clId="{B908F321-F782-42C3-A2B7-6F8480A0D2B1}" dt="2023-03-28T12:11:51.113" v="1586" actId="20577"/>
          <ac:spMkLst>
            <pc:docMk/>
            <pc:sldMk cId="3370781716" sldId="299"/>
            <ac:spMk id="2" creationId="{B9CD9031-6317-FAD3-FEB7-941C288B538E}"/>
          </ac:spMkLst>
        </pc:spChg>
      </pc:sldChg>
      <pc:sldChg chg="modSp add mod">
        <pc:chgData name="Mundle, Lindsey" userId="17cfb6a1-5e11-4bef-9917-d78bbd3cd483" providerId="ADAL" clId="{B908F321-F782-42C3-A2B7-6F8480A0D2B1}" dt="2023-03-28T12:11:56.660" v="1596" actId="20577"/>
        <pc:sldMkLst>
          <pc:docMk/>
          <pc:sldMk cId="54877696" sldId="300"/>
        </pc:sldMkLst>
        <pc:spChg chg="mod">
          <ac:chgData name="Mundle, Lindsey" userId="17cfb6a1-5e11-4bef-9917-d78bbd3cd483" providerId="ADAL" clId="{B908F321-F782-42C3-A2B7-6F8480A0D2B1}" dt="2023-03-28T12:11:56.660" v="1596" actId="20577"/>
          <ac:spMkLst>
            <pc:docMk/>
            <pc:sldMk cId="54877696" sldId="300"/>
            <ac:spMk id="2" creationId="{B9CD9031-6317-FAD3-FEB7-941C288B538E}"/>
          </ac:spMkLst>
        </pc:spChg>
      </pc:sldChg>
      <pc:sldChg chg="addSp modSp add mod">
        <pc:chgData name="Mundle, Lindsey" userId="17cfb6a1-5e11-4bef-9917-d78bbd3cd483" providerId="ADAL" clId="{B908F321-F782-42C3-A2B7-6F8480A0D2B1}" dt="2023-04-11T11:22:58.583" v="2065" actId="20577"/>
        <pc:sldMkLst>
          <pc:docMk/>
          <pc:sldMk cId="1717339558" sldId="301"/>
        </pc:sldMkLst>
        <pc:spChg chg="mod">
          <ac:chgData name="Mundle, Lindsey" userId="17cfb6a1-5e11-4bef-9917-d78bbd3cd483" providerId="ADAL" clId="{B908F321-F782-42C3-A2B7-6F8480A0D2B1}" dt="2023-03-28T12:23:13.667" v="1771" actId="1076"/>
          <ac:spMkLst>
            <pc:docMk/>
            <pc:sldMk cId="1717339558" sldId="301"/>
            <ac:spMk id="2" creationId="{B08E5BB7-2B31-4CAA-8095-42E7109A6451}"/>
          </ac:spMkLst>
        </pc:spChg>
        <pc:spChg chg="add mod">
          <ac:chgData name="Mundle, Lindsey" userId="17cfb6a1-5e11-4bef-9917-d78bbd3cd483" providerId="ADAL" clId="{B908F321-F782-42C3-A2B7-6F8480A0D2B1}" dt="2023-03-28T12:24:51.118" v="1922" actId="1076"/>
          <ac:spMkLst>
            <pc:docMk/>
            <pc:sldMk cId="1717339558" sldId="301"/>
            <ac:spMk id="3" creationId="{5FD4F526-662C-9C0C-6442-BED138F6491F}"/>
          </ac:spMkLst>
        </pc:spChg>
        <pc:spChg chg="mod">
          <ac:chgData name="Mundle, Lindsey" userId="17cfb6a1-5e11-4bef-9917-d78bbd3cd483" providerId="ADAL" clId="{B908F321-F782-42C3-A2B7-6F8480A0D2B1}" dt="2023-03-28T12:23:18.217" v="1773" actId="1076"/>
          <ac:spMkLst>
            <pc:docMk/>
            <pc:sldMk cId="1717339558" sldId="301"/>
            <ac:spMk id="6" creationId="{54783A5E-638C-4B1F-9912-F22A64B5C7EE}"/>
          </ac:spMkLst>
        </pc:spChg>
        <pc:spChg chg="mod">
          <ac:chgData name="Mundle, Lindsey" userId="17cfb6a1-5e11-4bef-9917-d78bbd3cd483" providerId="ADAL" clId="{B908F321-F782-42C3-A2B7-6F8480A0D2B1}" dt="2023-04-11T11:22:58.583" v="2065" actId="20577"/>
          <ac:spMkLst>
            <pc:docMk/>
            <pc:sldMk cId="1717339558" sldId="301"/>
            <ac:spMk id="8" creationId="{3EA972EF-19F1-43BD-9A9F-09E189C701B4}"/>
          </ac:spMkLst>
        </pc:spChg>
        <pc:spChg chg="mod">
          <ac:chgData name="Mundle, Lindsey" userId="17cfb6a1-5e11-4bef-9917-d78bbd3cd483" providerId="ADAL" clId="{B908F321-F782-42C3-A2B7-6F8480A0D2B1}" dt="2023-03-28T12:24:47.710" v="1921" actId="1076"/>
          <ac:spMkLst>
            <pc:docMk/>
            <pc:sldMk cId="1717339558" sldId="301"/>
            <ac:spMk id="12" creationId="{931FA949-E3F3-B531-F595-CC230EBDB014}"/>
          </ac:spMkLst>
        </pc:spChg>
        <pc:spChg chg="mod">
          <ac:chgData name="Mundle, Lindsey" userId="17cfb6a1-5e11-4bef-9917-d78bbd3cd483" providerId="ADAL" clId="{B908F321-F782-42C3-A2B7-6F8480A0D2B1}" dt="2023-03-28T12:21:28.044" v="1639" actId="20577"/>
          <ac:spMkLst>
            <pc:docMk/>
            <pc:sldMk cId="1717339558" sldId="301"/>
            <ac:spMk id="13" creationId="{2E8A9B81-E9FD-3A76-DC6E-B16A5F629B3D}"/>
          </ac:spMkLst>
        </pc:spChg>
        <pc:picChg chg="add mod">
          <ac:chgData name="Mundle, Lindsey" userId="17cfb6a1-5e11-4bef-9917-d78bbd3cd483" providerId="ADAL" clId="{B908F321-F782-42C3-A2B7-6F8480A0D2B1}" dt="2023-03-28T12:25:36.296" v="1926" actId="1076"/>
          <ac:picMkLst>
            <pc:docMk/>
            <pc:sldMk cId="1717339558" sldId="301"/>
            <ac:picMk id="5122" creationId="{FEF8695B-7DFF-7FD6-2207-0678E4FACCF2}"/>
          </ac:picMkLst>
        </pc:picChg>
      </pc:sldChg>
      <pc:sldChg chg="modSp mod">
        <pc:chgData name="Mundle, Lindsey" userId="17cfb6a1-5e11-4bef-9917-d78bbd3cd483" providerId="ADAL" clId="{B908F321-F782-42C3-A2B7-6F8480A0D2B1}" dt="2023-04-11T11:22:16.022" v="2047" actId="20577"/>
        <pc:sldMkLst>
          <pc:docMk/>
          <pc:sldMk cId="2600657230" sldId="303"/>
        </pc:sldMkLst>
        <pc:spChg chg="mod">
          <ac:chgData name="Mundle, Lindsey" userId="17cfb6a1-5e11-4bef-9917-d78bbd3cd483" providerId="ADAL" clId="{B908F321-F782-42C3-A2B7-6F8480A0D2B1}" dt="2023-04-11T11:22:16.022" v="2047" actId="20577"/>
          <ac:spMkLst>
            <pc:docMk/>
            <pc:sldMk cId="2600657230" sldId="303"/>
            <ac:spMk id="8" creationId="{417F2469-4692-D3E1-5197-05F0C298B591}"/>
          </ac:spMkLst>
        </pc:spChg>
      </pc:sldChg>
      <pc:sldChg chg="modSp mod">
        <pc:chgData name="Mundle, Lindsey" userId="17cfb6a1-5e11-4bef-9917-d78bbd3cd483" providerId="ADAL" clId="{B908F321-F782-42C3-A2B7-6F8480A0D2B1}" dt="2023-04-11T11:22:34.176" v="2059" actId="20577"/>
        <pc:sldMkLst>
          <pc:docMk/>
          <pc:sldMk cId="1800801680" sldId="304"/>
        </pc:sldMkLst>
        <pc:spChg chg="mod">
          <ac:chgData name="Mundle, Lindsey" userId="17cfb6a1-5e11-4bef-9917-d78bbd3cd483" providerId="ADAL" clId="{B908F321-F782-42C3-A2B7-6F8480A0D2B1}" dt="2023-04-11T11:22:34.176" v="2059" actId="20577"/>
          <ac:spMkLst>
            <pc:docMk/>
            <pc:sldMk cId="1800801680" sldId="304"/>
            <ac:spMk id="8" creationId="{417F2469-4692-D3E1-5197-05F0C298B591}"/>
          </ac:spMkLst>
        </pc:spChg>
      </pc:sldChg>
      <pc:sldChg chg="modSp mod">
        <pc:chgData name="Mundle, Lindsey" userId="17cfb6a1-5e11-4bef-9917-d78bbd3cd483" providerId="ADAL" clId="{B908F321-F782-42C3-A2B7-6F8480A0D2B1}" dt="2023-04-11T11:22:21.412" v="2050" actId="20577"/>
        <pc:sldMkLst>
          <pc:docMk/>
          <pc:sldMk cId="2181787240" sldId="306"/>
        </pc:sldMkLst>
        <pc:spChg chg="mod">
          <ac:chgData name="Mundle, Lindsey" userId="17cfb6a1-5e11-4bef-9917-d78bbd3cd483" providerId="ADAL" clId="{B908F321-F782-42C3-A2B7-6F8480A0D2B1}" dt="2023-04-11T11:22:21.412" v="2050" actId="20577"/>
          <ac:spMkLst>
            <pc:docMk/>
            <pc:sldMk cId="2181787240" sldId="306"/>
            <ac:spMk id="8" creationId="{417F2469-4692-D3E1-5197-05F0C298B591}"/>
          </ac:spMkLst>
        </pc:spChg>
      </pc:sldChg>
      <pc:sldChg chg="modSp mod">
        <pc:chgData name="Mundle, Lindsey" userId="17cfb6a1-5e11-4bef-9917-d78bbd3cd483" providerId="ADAL" clId="{B908F321-F782-42C3-A2B7-6F8480A0D2B1}" dt="2023-04-11T11:22:27.584" v="2054" actId="20577"/>
        <pc:sldMkLst>
          <pc:docMk/>
          <pc:sldMk cId="889087728" sldId="307"/>
        </pc:sldMkLst>
        <pc:spChg chg="mod">
          <ac:chgData name="Mundle, Lindsey" userId="17cfb6a1-5e11-4bef-9917-d78bbd3cd483" providerId="ADAL" clId="{B908F321-F782-42C3-A2B7-6F8480A0D2B1}" dt="2023-04-11T11:22:27.584" v="2054" actId="20577"/>
          <ac:spMkLst>
            <pc:docMk/>
            <pc:sldMk cId="889087728" sldId="307"/>
            <ac:spMk id="8" creationId="{417F2469-4692-D3E1-5197-05F0C298B591}"/>
          </ac:spMkLst>
        </pc:spChg>
      </pc:sldChg>
      <pc:sldChg chg="modSp mod">
        <pc:chgData name="Mundle, Lindsey" userId="17cfb6a1-5e11-4bef-9917-d78bbd3cd483" providerId="ADAL" clId="{B908F321-F782-42C3-A2B7-6F8480A0D2B1}" dt="2023-04-11T11:22:07.667" v="2042" actId="20577"/>
        <pc:sldMkLst>
          <pc:docMk/>
          <pc:sldMk cId="98310415" sldId="308"/>
        </pc:sldMkLst>
        <pc:spChg chg="mod">
          <ac:chgData name="Mundle, Lindsey" userId="17cfb6a1-5e11-4bef-9917-d78bbd3cd483" providerId="ADAL" clId="{B908F321-F782-42C3-A2B7-6F8480A0D2B1}" dt="2023-04-11T11:22:07.667" v="2042" actId="20577"/>
          <ac:spMkLst>
            <pc:docMk/>
            <pc:sldMk cId="98310415" sldId="308"/>
            <ac:spMk id="8" creationId="{417F2469-4692-D3E1-5197-05F0C298B591}"/>
          </ac:spMkLst>
        </pc:spChg>
      </pc:sldChg>
      <pc:sldMasterChg chg="setBg modSldLayout">
        <pc:chgData name="Mundle, Lindsey" userId="17cfb6a1-5e11-4bef-9917-d78bbd3cd483" providerId="ADAL" clId="{B908F321-F782-42C3-A2B7-6F8480A0D2B1}" dt="2023-03-28T11:18:02.106" v="893"/>
        <pc:sldMasterMkLst>
          <pc:docMk/>
          <pc:sldMasterMk cId="203653944" sldId="2147483648"/>
        </pc:sldMasterMkLst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2063379033" sldId="2147483649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1228554528" sldId="2147483650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3674587406" sldId="2147483651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1832276402" sldId="2147483652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1603835520" sldId="2147483653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3020120707" sldId="2147483654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3992609611" sldId="2147483655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771562668" sldId="2147483656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1033885802" sldId="2147483657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524297416" sldId="2147483658"/>
          </pc:sldLayoutMkLst>
        </pc:sldLayoutChg>
        <pc:sldLayoutChg chg="setBg">
          <pc:chgData name="Mundle, Lindsey" userId="17cfb6a1-5e11-4bef-9917-d78bbd3cd483" providerId="ADAL" clId="{B908F321-F782-42C3-A2B7-6F8480A0D2B1}" dt="2023-03-28T11:18:02.106" v="893"/>
          <pc:sldLayoutMkLst>
            <pc:docMk/>
            <pc:sldMasterMk cId="203653944" sldId="2147483648"/>
            <pc:sldLayoutMk cId="1299832197" sldId="2147483659"/>
          </pc:sldLayoutMkLst>
        </pc:sldLayoutChg>
      </pc:sldMasterChg>
    </pc:docChg>
  </pc:docChgLst>
  <pc:docChgLst>
    <pc:chgData name="Mundle, Lindsey" userId="S::1160799370@cvs.k12.mi.us::17cfb6a1-5e11-4bef-9917-d78bbd3cd483" providerId="AD" clId="Web-{6E801748-3AF4-AD2E-3B41-8F2DDD83BD3E}"/>
    <pc:docChg chg="delSld modSld modMainMaster">
      <pc:chgData name="Mundle, Lindsey" userId="S::1160799370@cvs.k12.mi.us::17cfb6a1-5e11-4bef-9917-d78bbd3cd483" providerId="AD" clId="Web-{6E801748-3AF4-AD2E-3B41-8F2DDD83BD3E}" dt="2022-10-30T19:36:15.141" v="359" actId="20577"/>
      <pc:docMkLst>
        <pc:docMk/>
      </pc:docMkLst>
      <pc:sldChg chg="delSp modSp del mod">
        <pc:chgData name="Mundle, Lindsey" userId="S::1160799370@cvs.k12.mi.us::17cfb6a1-5e11-4bef-9917-d78bbd3cd483" providerId="AD" clId="Web-{6E801748-3AF4-AD2E-3B41-8F2DDD83BD3E}" dt="2022-10-30T19:28:19.064" v="217"/>
        <pc:sldMkLst>
          <pc:docMk/>
          <pc:sldMk cId="3957147083" sldId="260"/>
        </pc:sldMkLst>
        <pc:spChg chg="mod">
          <ac:chgData name="Mundle, Lindsey" userId="S::1160799370@cvs.k12.mi.us::17cfb6a1-5e11-4bef-9917-d78bbd3cd483" providerId="AD" clId="Web-{6E801748-3AF4-AD2E-3B41-8F2DDD83BD3E}" dt="2022-10-30T19:14:22.699" v="17"/>
          <ac:spMkLst>
            <pc:docMk/>
            <pc:sldMk cId="3957147083" sldId="260"/>
            <ac:spMk id="5" creationId="{472197AD-8024-46FC-992E-17CB88EAB23F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4:12.136" v="16"/>
          <ac:spMkLst>
            <pc:docMk/>
            <pc:sldMk cId="3957147083" sldId="260"/>
            <ac:spMk id="6" creationId="{A8B3C9CD-5C04-46AF-A99F-DBF740E58333}"/>
          </ac:spMkLst>
        </pc:spChg>
        <pc:picChg chg="del">
          <ac:chgData name="Mundle, Lindsey" userId="S::1160799370@cvs.k12.mi.us::17cfb6a1-5e11-4bef-9917-d78bbd3cd483" providerId="AD" clId="Web-{6E801748-3AF4-AD2E-3B41-8F2DDD83BD3E}" dt="2022-10-30T19:14:04.011" v="14"/>
          <ac:picMkLst>
            <pc:docMk/>
            <pc:sldMk cId="3957147083" sldId="260"/>
            <ac:picMk id="8" creationId="{BC323426-78C0-40A6-961E-4911C68E2482}"/>
          </ac:picMkLst>
        </pc:picChg>
        <pc:picChg chg="del">
          <ac:chgData name="Mundle, Lindsey" userId="S::1160799370@cvs.k12.mi.us::17cfb6a1-5e11-4bef-9917-d78bbd3cd483" providerId="AD" clId="Web-{6E801748-3AF4-AD2E-3B41-8F2DDD83BD3E}" dt="2022-10-30T19:14:05.839" v="15"/>
          <ac:picMkLst>
            <pc:docMk/>
            <pc:sldMk cId="3957147083" sldId="260"/>
            <ac:picMk id="9" creationId="{ECFAE827-E968-4249-9FFE-66B9D16D688E}"/>
          </ac:picMkLst>
        </pc:picChg>
      </pc:sldChg>
      <pc:sldChg chg="modSp mod">
        <pc:chgData name="Mundle, Lindsey" userId="S::1160799370@cvs.k12.mi.us::17cfb6a1-5e11-4bef-9917-d78bbd3cd483" providerId="AD" clId="Web-{6E801748-3AF4-AD2E-3B41-8F2DDD83BD3E}" dt="2022-10-30T19:33:05.712" v="330" actId="20577"/>
        <pc:sldMkLst>
          <pc:docMk/>
          <pc:sldMk cId="2589013222" sldId="261"/>
        </pc:sldMkLst>
        <pc:spChg chg="mod">
          <ac:chgData name="Mundle, Lindsey" userId="S::1160799370@cvs.k12.mi.us::17cfb6a1-5e11-4bef-9917-d78bbd3cd483" providerId="AD" clId="Web-{6E801748-3AF4-AD2E-3B41-8F2DDD83BD3E}" dt="2022-10-30T19:14:31.512" v="18"/>
          <ac:spMkLst>
            <pc:docMk/>
            <pc:sldMk cId="2589013222" sldId="261"/>
            <ac:spMk id="5" creationId="{E86187D9-8A44-49A5-BE57-4258276BBD80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4:40.981" v="19"/>
          <ac:spMkLst>
            <pc:docMk/>
            <pc:sldMk cId="2589013222" sldId="261"/>
            <ac:spMk id="6" creationId="{73582EAE-0D04-4529-A32F-2DCCB2A57F98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3:05.712" v="330" actId="20577"/>
          <ac:spMkLst>
            <pc:docMk/>
            <pc:sldMk cId="2589013222" sldId="261"/>
            <ac:spMk id="7" creationId="{A8A8ED99-FF38-4458-A454-32534D271DA3}"/>
          </ac:spMkLst>
        </pc:spChg>
      </pc:sldChg>
      <pc:sldChg chg="modSp mod">
        <pc:chgData name="Mundle, Lindsey" userId="S::1160799370@cvs.k12.mi.us::17cfb6a1-5e11-4bef-9917-d78bbd3cd483" providerId="AD" clId="Web-{6E801748-3AF4-AD2E-3B41-8F2DDD83BD3E}" dt="2022-10-30T19:33:28.619" v="332" actId="20577"/>
        <pc:sldMkLst>
          <pc:docMk/>
          <pc:sldMk cId="3404018114" sldId="262"/>
        </pc:sldMkLst>
        <pc:spChg chg="mod">
          <ac:chgData name="Mundle, Lindsey" userId="S::1160799370@cvs.k12.mi.us::17cfb6a1-5e11-4bef-9917-d78bbd3cd483" providerId="AD" clId="Web-{6E801748-3AF4-AD2E-3B41-8F2DDD83BD3E}" dt="2022-10-30T19:15:00.060" v="21"/>
          <ac:spMkLst>
            <pc:docMk/>
            <pc:sldMk cId="3404018114" sldId="262"/>
            <ac:spMk id="5" creationId="{E572D140-2930-43B2-8041-4860B2A410F1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9:25.594" v="242" actId="1076"/>
          <ac:spMkLst>
            <pc:docMk/>
            <pc:sldMk cId="3404018114" sldId="262"/>
            <ac:spMk id="6" creationId="{B2A5BBC1-80C0-4D02-A509-E182522A8175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5:03.716" v="22"/>
          <ac:spMkLst>
            <pc:docMk/>
            <pc:sldMk cId="3404018114" sldId="262"/>
            <ac:spMk id="7" creationId="{BB9CBB0F-862E-4FB2-A959-DB1FA1BB3713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3:28.619" v="332" actId="20577"/>
          <ac:spMkLst>
            <pc:docMk/>
            <pc:sldMk cId="3404018114" sldId="262"/>
            <ac:spMk id="8" creationId="{2F99A5CE-F691-4289-A05B-C0509F655D18}"/>
          </ac:spMkLst>
        </pc:spChg>
      </pc:sldChg>
      <pc:sldChg chg="modSp mod">
        <pc:chgData name="Mundle, Lindsey" userId="S::1160799370@cvs.k12.mi.us::17cfb6a1-5e11-4bef-9917-d78bbd3cd483" providerId="AD" clId="Web-{6E801748-3AF4-AD2E-3B41-8F2DDD83BD3E}" dt="2022-10-30T19:34:03.308" v="335" actId="20577"/>
        <pc:sldMkLst>
          <pc:docMk/>
          <pc:sldMk cId="1220853965" sldId="265"/>
        </pc:sldMkLst>
        <pc:spChg chg="mod">
          <ac:chgData name="Mundle, Lindsey" userId="S::1160799370@cvs.k12.mi.us::17cfb6a1-5e11-4bef-9917-d78bbd3cd483" providerId="AD" clId="Web-{6E801748-3AF4-AD2E-3B41-8F2DDD83BD3E}" dt="2022-10-30T19:15:56.156" v="31" actId="1076"/>
          <ac:spMkLst>
            <pc:docMk/>
            <pc:sldMk cId="1220853965" sldId="265"/>
            <ac:spMk id="3" creationId="{A3E920AA-C4A4-437B-ACE8-3125E02BF03D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6:21.751" v="36" actId="1076"/>
          <ac:spMkLst>
            <pc:docMk/>
            <pc:sldMk cId="1220853965" sldId="265"/>
            <ac:spMk id="4" creationId="{8A4D0DBE-238A-479E-BE9C-BCC0F5BA8746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6:41.643" v="42" actId="1076"/>
          <ac:spMkLst>
            <pc:docMk/>
            <pc:sldMk cId="1220853965" sldId="265"/>
            <ac:spMk id="5" creationId="{EDDECAD2-FADD-4407-B541-3E9FFBFCDD79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5:25.905" v="25"/>
          <ac:spMkLst>
            <pc:docMk/>
            <pc:sldMk cId="1220853965" sldId="265"/>
            <ac:spMk id="6" creationId="{0CBBFCB9-DEBE-45B5-9069-CBD0EEC6D255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5:49.202" v="29"/>
          <ac:spMkLst>
            <pc:docMk/>
            <pc:sldMk cId="1220853965" sldId="265"/>
            <ac:spMk id="7" creationId="{6C113D53-8836-4A04-A10C-E425E1727183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6:06.766" v="33"/>
          <ac:spMkLst>
            <pc:docMk/>
            <pc:sldMk cId="1220853965" sldId="265"/>
            <ac:spMk id="8" creationId="{F167E427-C9A6-4CAA-8353-AE86A8383FAA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6:27.939" v="38"/>
          <ac:spMkLst>
            <pc:docMk/>
            <pc:sldMk cId="1220853965" sldId="265"/>
            <ac:spMk id="9" creationId="{E846D7A1-6840-46EF-84DE-E2FEEDB72218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4:03.308" v="335" actId="20577"/>
          <ac:spMkLst>
            <pc:docMk/>
            <pc:sldMk cId="1220853965" sldId="265"/>
            <ac:spMk id="10" creationId="{E1ADA3B5-BD49-48CC-A2CE-3E5A1DBE241D}"/>
          </ac:spMkLst>
        </pc:spChg>
      </pc:sldChg>
      <pc:sldChg chg="delSp modSp mod">
        <pc:chgData name="Mundle, Lindsey" userId="S::1160799370@cvs.k12.mi.us::17cfb6a1-5e11-4bef-9917-d78bbd3cd483" providerId="AD" clId="Web-{6E801748-3AF4-AD2E-3B41-8F2DDD83BD3E}" dt="2022-10-30T19:34:18.012" v="341" actId="20577"/>
        <pc:sldMkLst>
          <pc:docMk/>
          <pc:sldMk cId="1371290840" sldId="266"/>
        </pc:sldMkLst>
        <pc:spChg chg="mod">
          <ac:chgData name="Mundle, Lindsey" userId="S::1160799370@cvs.k12.mi.us::17cfb6a1-5e11-4bef-9917-d78bbd3cd483" providerId="AD" clId="Web-{6E801748-3AF4-AD2E-3B41-8F2DDD83BD3E}" dt="2022-10-30T19:18:18.586" v="55" actId="20577"/>
          <ac:spMkLst>
            <pc:docMk/>
            <pc:sldMk cId="1371290840" sldId="266"/>
            <ac:spMk id="2" creationId="{B08E5BB7-2B31-4CAA-8095-42E7109A6451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9:12.852" v="89" actId="20577"/>
          <ac:spMkLst>
            <pc:docMk/>
            <pc:sldMk cId="1371290840" sldId="266"/>
            <ac:spMk id="3" creationId="{765C4148-22DF-49DF-A452-D2D56D19A4FB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8:27.303" v="56"/>
          <ac:spMkLst>
            <pc:docMk/>
            <pc:sldMk cId="1371290840" sldId="266"/>
            <ac:spMk id="6" creationId="{54783A5E-638C-4B1F-9912-F22A64B5C7EE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8:32.132" v="57"/>
          <ac:spMkLst>
            <pc:docMk/>
            <pc:sldMk cId="1371290840" sldId="266"/>
            <ac:spMk id="7" creationId="{80A07D00-005E-48B4-B56A-B9877DFFC879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4:18.012" v="341" actId="20577"/>
          <ac:spMkLst>
            <pc:docMk/>
            <pc:sldMk cId="1371290840" sldId="266"/>
            <ac:spMk id="8" creationId="{3EA972EF-19F1-43BD-9A9F-09E189C701B4}"/>
          </ac:spMkLst>
        </pc:spChg>
        <pc:picChg chg="del">
          <ac:chgData name="Mundle, Lindsey" userId="S::1160799370@cvs.k12.mi.us::17cfb6a1-5e11-4bef-9917-d78bbd3cd483" providerId="AD" clId="Web-{6E801748-3AF4-AD2E-3B41-8F2DDD83BD3E}" dt="2022-10-30T19:16:47.721" v="43"/>
          <ac:picMkLst>
            <pc:docMk/>
            <pc:sldMk cId="1371290840" sldId="266"/>
            <ac:picMk id="2050" creationId="{778F5E85-741B-4E2E-B40D-32CB97A9530E}"/>
          </ac:picMkLst>
        </pc:picChg>
        <pc:picChg chg="del">
          <ac:chgData name="Mundle, Lindsey" userId="S::1160799370@cvs.k12.mi.us::17cfb6a1-5e11-4bef-9917-d78bbd3cd483" providerId="AD" clId="Web-{6E801748-3AF4-AD2E-3B41-8F2DDD83BD3E}" dt="2022-10-30T19:16:50.503" v="45"/>
          <ac:picMkLst>
            <pc:docMk/>
            <pc:sldMk cId="1371290840" sldId="266"/>
            <ac:picMk id="2054" creationId="{BF42AA0A-76FE-4EBC-A40D-637B83C0C971}"/>
          </ac:picMkLst>
        </pc:picChg>
        <pc:picChg chg="del">
          <ac:chgData name="Mundle, Lindsey" userId="S::1160799370@cvs.k12.mi.us::17cfb6a1-5e11-4bef-9917-d78bbd3cd483" providerId="AD" clId="Web-{6E801748-3AF4-AD2E-3B41-8F2DDD83BD3E}" dt="2022-10-30T19:16:49.143" v="44"/>
          <ac:picMkLst>
            <pc:docMk/>
            <pc:sldMk cId="1371290840" sldId="266"/>
            <ac:picMk id="2056" creationId="{46EF4753-9F6A-4FF2-BEEA-0F53F1866589}"/>
          </ac:picMkLst>
        </pc:picChg>
        <pc:picChg chg="del">
          <ac:chgData name="Mundle, Lindsey" userId="S::1160799370@cvs.k12.mi.us::17cfb6a1-5e11-4bef-9917-d78bbd3cd483" providerId="AD" clId="Web-{6E801748-3AF4-AD2E-3B41-8F2DDD83BD3E}" dt="2022-10-30T19:16:52.128" v="46"/>
          <ac:picMkLst>
            <pc:docMk/>
            <pc:sldMk cId="1371290840" sldId="266"/>
            <ac:picMk id="2058" creationId="{C4E35450-0F5A-496E-B86A-21D4D93BAA4E}"/>
          </ac:picMkLst>
        </pc:picChg>
      </pc:sldChg>
      <pc:sldChg chg="delSp modSp mod">
        <pc:chgData name="Mundle, Lindsey" userId="S::1160799370@cvs.k12.mi.us::17cfb6a1-5e11-4bef-9917-d78bbd3cd483" providerId="AD" clId="Web-{6E801748-3AF4-AD2E-3B41-8F2DDD83BD3E}" dt="2022-10-30T19:34:13.152" v="337" actId="20577"/>
        <pc:sldMkLst>
          <pc:docMk/>
          <pc:sldMk cId="3464563280" sldId="267"/>
        </pc:sldMkLst>
        <pc:spChg chg="mod">
          <ac:chgData name="Mundle, Lindsey" userId="S::1160799370@cvs.k12.mi.us::17cfb6a1-5e11-4bef-9917-d78bbd3cd483" providerId="AD" clId="Web-{6E801748-3AF4-AD2E-3B41-8F2DDD83BD3E}" dt="2022-10-30T19:19:57.197" v="117" actId="20577"/>
          <ac:spMkLst>
            <pc:docMk/>
            <pc:sldMk cId="3464563280" sldId="267"/>
            <ac:spMk id="2" creationId="{B34CEABB-C58D-454D-8486-7C4700CE6497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0:25.276" v="129" actId="20577"/>
          <ac:spMkLst>
            <pc:docMk/>
            <pc:sldMk cId="3464563280" sldId="267"/>
            <ac:spMk id="3" creationId="{702662D1-5410-46C8-A5B3-958B323A50BF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0:07.713" v="118" actId="14100"/>
          <ac:spMkLst>
            <pc:docMk/>
            <pc:sldMk cId="3464563280" sldId="267"/>
            <ac:spMk id="4" creationId="{F11D53A0-ECC7-4E36-90CB-87E9DBD48337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0:13.698" v="119"/>
          <ac:spMkLst>
            <pc:docMk/>
            <pc:sldMk cId="3464563280" sldId="267"/>
            <ac:spMk id="5" creationId="{18E8225A-8B68-4FE5-84F1-A6F27794F802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4:13.152" v="337" actId="20577"/>
          <ac:spMkLst>
            <pc:docMk/>
            <pc:sldMk cId="3464563280" sldId="267"/>
            <ac:spMk id="8" creationId="{5A580C65-CF9F-45A4-970D-FBEC6A5EA783}"/>
          </ac:spMkLst>
        </pc:spChg>
        <pc:picChg chg="del">
          <ac:chgData name="Mundle, Lindsey" userId="S::1160799370@cvs.k12.mi.us::17cfb6a1-5e11-4bef-9917-d78bbd3cd483" providerId="AD" clId="Web-{6E801748-3AF4-AD2E-3B41-8F2DDD83BD3E}" dt="2022-10-30T19:20:27.605" v="130"/>
          <ac:picMkLst>
            <pc:docMk/>
            <pc:sldMk cId="3464563280" sldId="267"/>
            <ac:picMk id="6" creationId="{0D41BA76-0BD9-975F-E499-39E720ACC860}"/>
          </ac:picMkLst>
        </pc:picChg>
      </pc:sldChg>
      <pc:sldChg chg="modSp mod">
        <pc:chgData name="Mundle, Lindsey" userId="S::1160799370@cvs.k12.mi.us::17cfb6a1-5e11-4bef-9917-d78bbd3cd483" providerId="AD" clId="Web-{6E801748-3AF4-AD2E-3B41-8F2DDD83BD3E}" dt="2022-10-30T19:36:15.141" v="359" actId="20577"/>
        <pc:sldMkLst>
          <pc:docMk/>
          <pc:sldMk cId="4212779804" sldId="268"/>
        </pc:sldMkLst>
        <pc:spChg chg="mod">
          <ac:chgData name="Mundle, Lindsey" userId="S::1160799370@cvs.k12.mi.us::17cfb6a1-5e11-4bef-9917-d78bbd3cd483" providerId="AD" clId="Web-{6E801748-3AF4-AD2E-3B41-8F2DDD83BD3E}" dt="2022-10-30T19:26:01.305" v="187" actId="1076"/>
          <ac:spMkLst>
            <pc:docMk/>
            <pc:sldMk cId="4212779804" sldId="268"/>
            <ac:spMk id="2" creationId="{78C5B54C-29B4-4D4A-B4C5-FE16B70B9DE1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5:57.851" v="186"/>
          <ac:spMkLst>
            <pc:docMk/>
            <pc:sldMk cId="4212779804" sldId="268"/>
            <ac:spMk id="7" creationId="{837ECDE7-438A-4CA0-9FE8-9AFD48096760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5:40.585" v="182"/>
          <ac:spMkLst>
            <pc:docMk/>
            <pc:sldMk cId="4212779804" sldId="268"/>
            <ac:spMk id="8" creationId="{B99D1D9E-478A-4B9C-9ABF-8285EC63C9CC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5:45.710" v="183"/>
          <ac:spMkLst>
            <pc:docMk/>
            <pc:sldMk cId="4212779804" sldId="268"/>
            <ac:spMk id="9" creationId="{E7750826-E8BE-4B58-9DEB-ED45DF8CC78A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5:48.960" v="184"/>
          <ac:spMkLst>
            <pc:docMk/>
            <pc:sldMk cId="4212779804" sldId="268"/>
            <ac:spMk id="10" creationId="{CB83C09F-EF6D-42E4-81CC-B839B6603F4D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6:27.524" v="193" actId="1076"/>
          <ac:spMkLst>
            <pc:docMk/>
            <pc:sldMk cId="4212779804" sldId="268"/>
            <ac:spMk id="11" creationId="{82A92ED9-0C3B-4FD7-8AF4-6F241C1C754D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6:18.430" v="190" actId="1076"/>
          <ac:spMkLst>
            <pc:docMk/>
            <pc:sldMk cId="4212779804" sldId="268"/>
            <ac:spMk id="12" creationId="{7ACE7C6D-F579-49E9-967B-3379CE4850B5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6:14.805" v="189"/>
          <ac:spMkLst>
            <pc:docMk/>
            <pc:sldMk cId="4212779804" sldId="268"/>
            <ac:spMk id="14" creationId="{5F8F8D90-12A5-4F79-85E8-5D3D6C552FC8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6:23.790" v="192"/>
          <ac:spMkLst>
            <pc:docMk/>
            <pc:sldMk cId="4212779804" sldId="268"/>
            <ac:spMk id="16" creationId="{40D9F9AF-3B01-4377-BA6F-52CDB5C61110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6:15.141" v="359" actId="20577"/>
          <ac:spMkLst>
            <pc:docMk/>
            <pc:sldMk cId="4212779804" sldId="268"/>
            <ac:spMk id="17" creationId="{07BD5B4E-674A-4E3F-90F9-119BB68AA8D0}"/>
          </ac:spMkLst>
        </pc:spChg>
      </pc:sldChg>
      <pc:sldChg chg="delSp modSp mod">
        <pc:chgData name="Mundle, Lindsey" userId="S::1160799370@cvs.k12.mi.us::17cfb6a1-5e11-4bef-9917-d78bbd3cd483" providerId="AD" clId="Web-{6E801748-3AF4-AD2E-3B41-8F2DDD83BD3E}" dt="2022-10-30T19:35:45.812" v="356" actId="20577"/>
        <pc:sldMkLst>
          <pc:docMk/>
          <pc:sldMk cId="3691323753" sldId="269"/>
        </pc:sldMkLst>
        <pc:spChg chg="mod">
          <ac:chgData name="Mundle, Lindsey" userId="S::1160799370@cvs.k12.mi.us::17cfb6a1-5e11-4bef-9917-d78bbd3cd483" providerId="AD" clId="Web-{6E801748-3AF4-AD2E-3B41-8F2DDD83BD3E}" dt="2022-10-30T19:27:32.558" v="215" actId="1076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7:24.511" v="214"/>
          <ac:spMkLst>
            <pc:docMk/>
            <pc:sldMk cId="3691323753" sldId="269"/>
            <ac:spMk id="5" creationId="{428BE106-23EB-453C-A59E-06BC789F3EBE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7:35.590" v="216" actId="1076"/>
          <ac:spMkLst>
            <pc:docMk/>
            <pc:sldMk cId="3691323753" sldId="269"/>
            <ac:spMk id="6" creationId="{E43B4B44-8115-4C20-A0D6-329479A17DCE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5:45.812" v="356" actId="20577"/>
          <ac:spMkLst>
            <pc:docMk/>
            <pc:sldMk cId="3691323753" sldId="269"/>
            <ac:spMk id="7" creationId="{9BC3B175-CAE7-4786-AF91-E07CB4211343}"/>
          </ac:spMkLst>
        </pc:spChg>
        <pc:picChg chg="del">
          <ac:chgData name="Mundle, Lindsey" userId="S::1160799370@cvs.k12.mi.us::17cfb6a1-5e11-4bef-9917-d78bbd3cd483" providerId="AD" clId="Web-{6E801748-3AF4-AD2E-3B41-8F2DDD83BD3E}" dt="2022-10-30T19:26:30.290" v="194"/>
          <ac:picMkLst>
            <pc:docMk/>
            <pc:sldMk cId="3691323753" sldId="269"/>
            <ac:picMk id="9" creationId="{EE36A4D4-C25C-4F2C-86FA-920AD4021FCE}"/>
          </ac:picMkLst>
        </pc:picChg>
        <pc:picChg chg="del">
          <ac:chgData name="Mundle, Lindsey" userId="S::1160799370@cvs.k12.mi.us::17cfb6a1-5e11-4bef-9917-d78bbd3cd483" providerId="AD" clId="Web-{6E801748-3AF4-AD2E-3B41-8F2DDD83BD3E}" dt="2022-10-30T19:26:32.915" v="195"/>
          <ac:picMkLst>
            <pc:docMk/>
            <pc:sldMk cId="3691323753" sldId="269"/>
            <ac:picMk id="10" creationId="{CEBB8D6B-7BFE-4E3D-8B58-3B5C43747D0F}"/>
          </ac:picMkLst>
        </pc:picChg>
      </pc:sldChg>
      <pc:sldChg chg="addSp delSp modSp mod">
        <pc:chgData name="Mundle, Lindsey" userId="S::1160799370@cvs.k12.mi.us::17cfb6a1-5e11-4bef-9917-d78bbd3cd483" providerId="AD" clId="Web-{6E801748-3AF4-AD2E-3B41-8F2DDD83BD3E}" dt="2022-10-30T19:32:57.321" v="329" actId="20577"/>
        <pc:sldMkLst>
          <pc:docMk/>
          <pc:sldMk cId="3424012936" sldId="270"/>
        </pc:sldMkLst>
        <pc:spChg chg="mod">
          <ac:chgData name="Mundle, Lindsey" userId="S::1160799370@cvs.k12.mi.us::17cfb6a1-5e11-4bef-9917-d78bbd3cd483" providerId="AD" clId="Web-{6E801748-3AF4-AD2E-3B41-8F2DDD83BD3E}" dt="2022-10-30T19:13:16.869" v="11"/>
          <ac:spMkLst>
            <pc:docMk/>
            <pc:sldMk cId="3424012936" sldId="270"/>
            <ac:spMk id="3" creationId="{4C1ACA43-9A0F-434A-8996-F16616DC46CD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3:36.666" v="13"/>
          <ac:spMkLst>
            <pc:docMk/>
            <pc:sldMk cId="3424012936" sldId="270"/>
            <ac:spMk id="7" creationId="{C1719308-3071-405A-9AAB-FA4665D4851D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1:33.568" v="1" actId="20577"/>
          <ac:spMkLst>
            <pc:docMk/>
            <pc:sldMk cId="3424012936" sldId="270"/>
            <ac:spMk id="9" creationId="{2B118F3E-444C-4F0C-A04C-E8D9226D40AC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2:57.321" v="329" actId="20577"/>
          <ac:spMkLst>
            <pc:docMk/>
            <pc:sldMk cId="3424012936" sldId="270"/>
            <ac:spMk id="10" creationId="{48224C2D-0484-4AAD-B3ED-65AEAE6E54BF}"/>
          </ac:spMkLst>
        </pc:spChg>
        <pc:picChg chg="add mod">
          <ac:chgData name="Mundle, Lindsey" userId="S::1160799370@cvs.k12.mi.us::17cfb6a1-5e11-4bef-9917-d78bbd3cd483" providerId="AD" clId="Web-{6E801748-3AF4-AD2E-3B41-8F2DDD83BD3E}" dt="2022-10-30T19:32:52.384" v="325" actId="1076"/>
          <ac:picMkLst>
            <pc:docMk/>
            <pc:sldMk cId="3424012936" sldId="270"/>
            <ac:picMk id="2" creationId="{5C37E6E9-2DE1-6268-7EA3-A4306FDDEDFC}"/>
          </ac:picMkLst>
        </pc:picChg>
        <pc:picChg chg="del">
          <ac:chgData name="Mundle, Lindsey" userId="S::1160799370@cvs.k12.mi.us::17cfb6a1-5e11-4bef-9917-d78bbd3cd483" providerId="AD" clId="Web-{6E801748-3AF4-AD2E-3B41-8F2DDD83BD3E}" dt="2022-10-30T19:32:42.165" v="320"/>
          <ac:picMkLst>
            <pc:docMk/>
            <pc:sldMk cId="3424012936" sldId="270"/>
            <ac:picMk id="3074" creationId="{56AD67B2-3BAA-42FE-A0CC-CAE625999D8C}"/>
          </ac:picMkLst>
        </pc:picChg>
      </pc:sldChg>
      <pc:sldChg chg="del mod">
        <pc:chgData name="Mundle, Lindsey" userId="S::1160799370@cvs.k12.mi.us::17cfb6a1-5e11-4bef-9917-d78bbd3cd483" providerId="AD" clId="Web-{6E801748-3AF4-AD2E-3B41-8F2DDD83BD3E}" dt="2022-10-30T19:24:38.645" v="175"/>
        <pc:sldMkLst>
          <pc:docMk/>
          <pc:sldMk cId="3617394833" sldId="271"/>
        </pc:sldMkLst>
      </pc:sldChg>
      <pc:sldChg chg="delSp modSp mod">
        <pc:chgData name="Mundle, Lindsey" userId="S::1160799370@cvs.k12.mi.us::17cfb6a1-5e11-4bef-9917-d78bbd3cd483" providerId="AD" clId="Web-{6E801748-3AF4-AD2E-3B41-8F2DDD83BD3E}" dt="2022-10-30T19:34:36.825" v="352" actId="1076"/>
        <pc:sldMkLst>
          <pc:docMk/>
          <pc:sldMk cId="1143659819" sldId="272"/>
        </pc:sldMkLst>
        <pc:spChg chg="mod">
          <ac:chgData name="Mundle, Lindsey" userId="S::1160799370@cvs.k12.mi.us::17cfb6a1-5e11-4bef-9917-d78bbd3cd483" providerId="AD" clId="Web-{6E801748-3AF4-AD2E-3B41-8F2DDD83BD3E}" dt="2022-10-30T19:23:28.424" v="161" actId="20577"/>
          <ac:spMkLst>
            <pc:docMk/>
            <pc:sldMk cId="1143659819" sldId="272"/>
            <ac:spMk id="2" creationId="{B34CEABB-C58D-454D-8486-7C4700CE6497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3:34.659" v="165" actId="20577"/>
          <ac:spMkLst>
            <pc:docMk/>
            <pc:sldMk cId="1143659819" sldId="272"/>
            <ac:spMk id="3" creationId="{702662D1-5410-46C8-A5B3-958B323A50BF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3:28.471" v="162"/>
          <ac:spMkLst>
            <pc:docMk/>
            <pc:sldMk cId="1143659819" sldId="272"/>
            <ac:spMk id="4" creationId="{F11D53A0-ECC7-4E36-90CB-87E9DBD48337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3:28.502" v="163"/>
          <ac:spMkLst>
            <pc:docMk/>
            <pc:sldMk cId="1143659819" sldId="272"/>
            <ac:spMk id="5" creationId="{18E8225A-8B68-4FE5-84F1-A6F27794F802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4:36.825" v="352" actId="1076"/>
          <ac:spMkLst>
            <pc:docMk/>
            <pc:sldMk cId="1143659819" sldId="272"/>
            <ac:spMk id="8" creationId="{5A580C65-CF9F-45A4-970D-FBEC6A5EA783}"/>
          </ac:spMkLst>
        </pc:spChg>
        <pc:picChg chg="del">
          <ac:chgData name="Mundle, Lindsey" userId="S::1160799370@cvs.k12.mi.us::17cfb6a1-5e11-4bef-9917-d78bbd3cd483" providerId="AD" clId="Web-{6E801748-3AF4-AD2E-3B41-8F2DDD83BD3E}" dt="2022-10-30T19:23:28.518" v="164"/>
          <ac:picMkLst>
            <pc:docMk/>
            <pc:sldMk cId="1143659819" sldId="272"/>
            <ac:picMk id="20" creationId="{69776A7E-53CC-3667-C05C-1E18E023D9AB}"/>
          </ac:picMkLst>
        </pc:picChg>
      </pc:sldChg>
      <pc:sldChg chg="addSp delSp modSp del mod">
        <pc:chgData name="Mundle, Lindsey" userId="S::1160799370@cvs.k12.mi.us::17cfb6a1-5e11-4bef-9917-d78bbd3cd483" providerId="AD" clId="Web-{6E801748-3AF4-AD2E-3B41-8F2DDD83BD3E}" dt="2022-10-30T19:24:51.021" v="176"/>
        <pc:sldMkLst>
          <pc:docMk/>
          <pc:sldMk cId="563595399" sldId="273"/>
        </pc:sldMkLst>
        <pc:spChg chg="add mod">
          <ac:chgData name="Mundle, Lindsey" userId="S::1160799370@cvs.k12.mi.us::17cfb6a1-5e11-4bef-9917-d78bbd3cd483" providerId="AD" clId="Web-{6E801748-3AF4-AD2E-3B41-8F2DDD83BD3E}" dt="2022-10-30T19:24:20.942" v="173" actId="1076"/>
          <ac:spMkLst>
            <pc:docMk/>
            <pc:sldMk cId="563595399" sldId="273"/>
            <ac:spMk id="17" creationId="{ED8F2434-B6AB-85FC-26DF-1BB6B838F891}"/>
          </ac:spMkLst>
        </pc:spChg>
        <pc:graphicFrameChg chg="del">
          <ac:chgData name="Mundle, Lindsey" userId="S::1160799370@cvs.k12.mi.us::17cfb6a1-5e11-4bef-9917-d78bbd3cd483" providerId="AD" clId="Web-{6E801748-3AF4-AD2E-3B41-8F2DDD83BD3E}" dt="2022-10-30T19:23:46.081" v="166"/>
          <ac:graphicFrameMkLst>
            <pc:docMk/>
            <pc:sldMk cId="563595399" sldId="273"/>
            <ac:graphicFrameMk id="9" creationId="{D377E13D-431B-EC13-6558-579DE46B330D}"/>
          </ac:graphicFrameMkLst>
        </pc:graphicFrameChg>
      </pc:sldChg>
      <pc:sldChg chg="modSp del mod">
        <pc:chgData name="Mundle, Lindsey" userId="S::1160799370@cvs.k12.mi.us::17cfb6a1-5e11-4bef-9917-d78bbd3cd483" providerId="AD" clId="Web-{6E801748-3AF4-AD2E-3B41-8F2DDD83BD3E}" dt="2022-10-30T19:33:13.619" v="331"/>
        <pc:sldMkLst>
          <pc:docMk/>
          <pc:sldMk cId="1841288722" sldId="274"/>
        </pc:sldMkLst>
        <pc:spChg chg="mod">
          <ac:chgData name="Mundle, Lindsey" userId="S::1160799370@cvs.k12.mi.us::17cfb6a1-5e11-4bef-9917-d78bbd3cd483" providerId="AD" clId="Web-{6E801748-3AF4-AD2E-3B41-8F2DDD83BD3E}" dt="2022-10-30T19:15:12.092" v="23"/>
          <ac:spMkLst>
            <pc:docMk/>
            <pc:sldMk cId="1841288722" sldId="274"/>
            <ac:spMk id="5" creationId="{472197AD-8024-46FC-992E-17CB88EAB23F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15:18.795" v="24"/>
          <ac:spMkLst>
            <pc:docMk/>
            <pc:sldMk cId="1841288722" sldId="274"/>
            <ac:spMk id="6" creationId="{A8B3C9CD-5C04-46AF-A99F-DBF740E58333}"/>
          </ac:spMkLst>
        </pc:spChg>
      </pc:sldChg>
      <pc:sldChg chg="addSp delSp modSp mod">
        <pc:chgData name="Mundle, Lindsey" userId="S::1160799370@cvs.k12.mi.us::17cfb6a1-5e11-4bef-9917-d78bbd3cd483" providerId="AD" clId="Web-{6E801748-3AF4-AD2E-3B41-8F2DDD83BD3E}" dt="2022-10-30T19:34:41.935" v="353" actId="20577"/>
        <pc:sldMkLst>
          <pc:docMk/>
          <pc:sldMk cId="3225510134" sldId="275"/>
        </pc:sldMkLst>
        <pc:spChg chg="mod">
          <ac:chgData name="Mundle, Lindsey" userId="S::1160799370@cvs.k12.mi.us::17cfb6a1-5e11-4bef-9917-d78bbd3cd483" providerId="AD" clId="Web-{6E801748-3AF4-AD2E-3B41-8F2DDD83BD3E}" dt="2022-10-30T19:23:28.408" v="160" actId="20577"/>
          <ac:spMkLst>
            <pc:docMk/>
            <pc:sldMk cId="3225510134" sldId="275"/>
            <ac:spMk id="2" creationId="{96C43A23-A265-E1EF-0360-1922297C34A2}"/>
          </ac:spMkLst>
        </pc:spChg>
        <pc:spChg chg="add del mod">
          <ac:chgData name="Mundle, Lindsey" userId="S::1160799370@cvs.k12.mi.us::17cfb6a1-5e11-4bef-9917-d78bbd3cd483" providerId="AD" clId="Web-{6E801748-3AF4-AD2E-3B41-8F2DDD83BD3E}" dt="2022-10-30T19:21:08.200" v="139"/>
          <ac:spMkLst>
            <pc:docMk/>
            <pc:sldMk cId="3225510134" sldId="275"/>
            <ac:spMk id="3" creationId="{A5102F10-77FF-CCC3-EB1E-A4CBA77B0F13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1:22.935" v="143" actId="1076"/>
          <ac:spMkLst>
            <pc:docMk/>
            <pc:sldMk cId="3225510134" sldId="275"/>
            <ac:spMk id="5" creationId="{D6472853-5AD6-A412-BF71-6B344F09A414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4:41.935" v="353" actId="20577"/>
          <ac:spMkLst>
            <pc:docMk/>
            <pc:sldMk cId="3225510134" sldId="275"/>
            <ac:spMk id="8" creationId="{417F2469-4692-D3E1-5197-05F0C298B591}"/>
          </ac:spMkLst>
        </pc:spChg>
        <pc:spChg chg="add mod ord">
          <ac:chgData name="Mundle, Lindsey" userId="S::1160799370@cvs.k12.mi.us::17cfb6a1-5e11-4bef-9917-d78bbd3cd483" providerId="AD" clId="Web-{6E801748-3AF4-AD2E-3B41-8F2DDD83BD3E}" dt="2022-10-30T19:23:28.393" v="159" actId="14100"/>
          <ac:spMkLst>
            <pc:docMk/>
            <pc:sldMk cId="3225510134" sldId="275"/>
            <ac:spMk id="9" creationId="{F2B71649-E6FB-7EF6-01A6-E0D9AD2F90D6}"/>
          </ac:spMkLst>
        </pc:spChg>
        <pc:picChg chg="del">
          <ac:chgData name="Mundle, Lindsey" userId="S::1160799370@cvs.k12.mi.us::17cfb6a1-5e11-4bef-9917-d78bbd3cd483" providerId="AD" clId="Web-{6E801748-3AF4-AD2E-3B41-8F2DDD83BD3E}" dt="2022-10-30T19:21:23.966" v="144"/>
          <ac:picMkLst>
            <pc:docMk/>
            <pc:sldMk cId="3225510134" sldId="275"/>
            <ac:picMk id="7" creationId="{FB6921B0-C9D4-4A7A-BF54-F64ADECBDE2C}"/>
          </ac:picMkLst>
        </pc:picChg>
      </pc:sldChg>
      <pc:sldChg chg="del mod">
        <pc:chgData name="Mundle, Lindsey" userId="S::1160799370@cvs.k12.mi.us::17cfb6a1-5e11-4bef-9917-d78bbd3cd483" providerId="AD" clId="Web-{6E801748-3AF4-AD2E-3B41-8F2DDD83BD3E}" dt="2022-10-30T19:24:36.505" v="174"/>
        <pc:sldMkLst>
          <pc:docMk/>
          <pc:sldMk cId="1060540888" sldId="276"/>
        </pc:sldMkLst>
      </pc:sldChg>
      <pc:sldChg chg="modSp mod">
        <pc:chgData name="Mundle, Lindsey" userId="S::1160799370@cvs.k12.mi.us::17cfb6a1-5e11-4bef-9917-d78bbd3cd483" providerId="AD" clId="Web-{6E801748-3AF4-AD2E-3B41-8F2DDD83BD3E}" dt="2022-10-30T19:34:46.591" v="354" actId="20577"/>
        <pc:sldMkLst>
          <pc:docMk/>
          <pc:sldMk cId="735515804" sldId="277"/>
        </pc:sldMkLst>
        <pc:spChg chg="mod">
          <ac:chgData name="Mundle, Lindsey" userId="S::1160799370@cvs.k12.mi.us::17cfb6a1-5e11-4bef-9917-d78bbd3cd483" providerId="AD" clId="Web-{6E801748-3AF4-AD2E-3B41-8F2DDD83BD3E}" dt="2022-10-30T19:25:05.131" v="179" actId="1076"/>
          <ac:spMkLst>
            <pc:docMk/>
            <pc:sldMk cId="735515804" sldId="277"/>
            <ac:spMk id="2" creationId="{AF3CED38-40C5-4D98-8898-59A12BF0F4F4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5:08.771" v="180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5:00.584" v="178"/>
          <ac:spMkLst>
            <pc:docMk/>
            <pc:sldMk cId="735515804" sldId="277"/>
            <ac:spMk id="5" creationId="{472197AD-8024-46FC-992E-17CB88EAB23F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34:46.591" v="354" actId="20577"/>
          <ac:spMkLst>
            <pc:docMk/>
            <pc:sldMk cId="735515804" sldId="277"/>
            <ac:spMk id="7" creationId="{34D9F630-BB8E-472D-B1D6-E07AE82219F2}"/>
          </ac:spMkLst>
        </pc:spChg>
        <pc:spChg chg="mod">
          <ac:chgData name="Mundle, Lindsey" userId="S::1160799370@cvs.k12.mi.us::17cfb6a1-5e11-4bef-9917-d78bbd3cd483" providerId="AD" clId="Web-{6E801748-3AF4-AD2E-3B41-8F2DDD83BD3E}" dt="2022-10-30T19:25:11.225" v="181"/>
          <ac:spMkLst>
            <pc:docMk/>
            <pc:sldMk cId="735515804" sldId="277"/>
            <ac:spMk id="10" creationId="{5D148B81-DDDF-48E8-BFC7-38A18DC433B2}"/>
          </ac:spMkLst>
        </pc:spChg>
      </pc:sldChg>
      <pc:sldChg chg="addSp delSp modSp mod setBg">
        <pc:chgData name="Mundle, Lindsey" userId="S::1160799370@cvs.k12.mi.us::17cfb6a1-5e11-4bef-9917-d78bbd3cd483" providerId="AD" clId="Web-{6E801748-3AF4-AD2E-3B41-8F2DDD83BD3E}" dt="2022-10-30T19:32:20.195" v="318" actId="1076"/>
        <pc:sldMkLst>
          <pc:docMk/>
          <pc:sldMk cId="3038517915" sldId="278"/>
        </pc:sldMkLst>
        <pc:spChg chg="add mod">
          <ac:chgData name="Mundle, Lindsey" userId="S::1160799370@cvs.k12.mi.us::17cfb6a1-5e11-4bef-9917-d78bbd3cd483" providerId="AD" clId="Web-{6E801748-3AF4-AD2E-3B41-8F2DDD83BD3E}" dt="2022-10-30T19:30:02.533" v="254" actId="1076"/>
          <ac:spMkLst>
            <pc:docMk/>
            <pc:sldMk cId="3038517915" sldId="278"/>
            <ac:spMk id="4" creationId="{B8A49407-6A26-B10A-D6B7-E5E27DCFDB2A}"/>
          </ac:spMkLst>
        </pc:spChg>
        <pc:spChg chg="add del mod">
          <ac:chgData name="Mundle, Lindsey" userId="S::1160799370@cvs.k12.mi.us::17cfb6a1-5e11-4bef-9917-d78bbd3cd483" providerId="AD" clId="Web-{6E801748-3AF4-AD2E-3B41-8F2DDD83BD3E}" dt="2022-10-30T19:29:14.078" v="240"/>
          <ac:spMkLst>
            <pc:docMk/>
            <pc:sldMk cId="3038517915" sldId="278"/>
            <ac:spMk id="6" creationId="{B95ED60B-CAC4-923F-E828-18E0A62E56FA}"/>
          </ac:spMkLst>
        </pc:spChg>
        <pc:spChg chg="add mod ord">
          <ac:chgData name="Mundle, Lindsey" userId="S::1160799370@cvs.k12.mi.us::17cfb6a1-5e11-4bef-9917-d78bbd3cd483" providerId="AD" clId="Web-{6E801748-3AF4-AD2E-3B41-8F2DDD83BD3E}" dt="2022-10-30T19:29:58.314" v="253"/>
          <ac:spMkLst>
            <pc:docMk/>
            <pc:sldMk cId="3038517915" sldId="278"/>
            <ac:spMk id="8" creationId="{99FCF149-B7A9-E23B-E437-970CE81F2522}"/>
          </ac:spMkLst>
        </pc:spChg>
        <pc:spChg chg="add mod">
          <ac:chgData name="Mundle, Lindsey" userId="S::1160799370@cvs.k12.mi.us::17cfb6a1-5e11-4bef-9917-d78bbd3cd483" providerId="AD" clId="Web-{6E801748-3AF4-AD2E-3B41-8F2DDD83BD3E}" dt="2022-10-30T19:32:14.585" v="316" actId="1076"/>
          <ac:spMkLst>
            <pc:docMk/>
            <pc:sldMk cId="3038517915" sldId="278"/>
            <ac:spMk id="10" creationId="{804B04A7-8D10-CD5C-A38C-58D71424B385}"/>
          </ac:spMkLst>
        </pc:spChg>
        <pc:spChg chg="add del">
          <ac:chgData name="Mundle, Lindsey" userId="S::1160799370@cvs.k12.mi.us::17cfb6a1-5e11-4bef-9917-d78bbd3cd483" providerId="AD" clId="Web-{6E801748-3AF4-AD2E-3B41-8F2DDD83BD3E}" dt="2022-10-30T19:30:25.424" v="260"/>
          <ac:spMkLst>
            <pc:docMk/>
            <pc:sldMk cId="3038517915" sldId="278"/>
            <ac:spMk id="12" creationId="{6816A201-75C2-F7B3-3CAF-0401583033FB}"/>
          </ac:spMkLst>
        </pc:spChg>
        <pc:spChg chg="add mod">
          <ac:chgData name="Mundle, Lindsey" userId="S::1160799370@cvs.k12.mi.us::17cfb6a1-5e11-4bef-9917-d78bbd3cd483" providerId="AD" clId="Web-{6E801748-3AF4-AD2E-3B41-8F2DDD83BD3E}" dt="2022-10-30T19:32:20.195" v="318" actId="1076"/>
          <ac:spMkLst>
            <pc:docMk/>
            <pc:sldMk cId="3038517915" sldId="278"/>
            <ac:spMk id="13" creationId="{5AE50EA9-384B-D2EA-0EC4-E59704FDBD2A}"/>
          </ac:spMkLst>
        </pc:spChg>
        <pc:picChg chg="add del mod">
          <ac:chgData name="Mundle, Lindsey" userId="S::1160799370@cvs.k12.mi.us::17cfb6a1-5e11-4bef-9917-d78bbd3cd483" providerId="AD" clId="Web-{6E801748-3AF4-AD2E-3B41-8F2DDD83BD3E}" dt="2022-10-30T19:29:03.452" v="237"/>
          <ac:picMkLst>
            <pc:docMk/>
            <pc:sldMk cId="3038517915" sldId="278"/>
            <ac:picMk id="2" creationId="{5605FB27-F17D-8B5A-70B6-384759629D4E}"/>
          </ac:picMkLst>
        </pc:picChg>
      </pc:sldChg>
      <pc:sldMasterChg chg="mod setBg modSldLayout">
        <pc:chgData name="Mundle, Lindsey" userId="S::1160799370@cvs.k12.mi.us::17cfb6a1-5e11-4bef-9917-d78bbd3cd483" providerId="AD" clId="Web-{6E801748-3AF4-AD2E-3B41-8F2DDD83BD3E}" dt="2022-10-30T19:12:39.430" v="8"/>
        <pc:sldMasterMkLst>
          <pc:docMk/>
          <pc:sldMasterMk cId="203653944" sldId="2147483648"/>
        </pc:sldMasterMkLst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2063379033" sldId="2147483649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1228554528" sldId="2147483650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3674587406" sldId="2147483651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1832276402" sldId="2147483652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1603835520" sldId="2147483653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3020120707" sldId="2147483654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3992609611" sldId="2147483655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771562668" sldId="2147483656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1033885802" sldId="2147483657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524297416" sldId="2147483658"/>
          </pc:sldLayoutMkLst>
        </pc:sldLayoutChg>
        <pc:sldLayoutChg chg="mod">
          <pc:chgData name="Mundle, Lindsey" userId="S::1160799370@cvs.k12.mi.us::17cfb6a1-5e11-4bef-9917-d78bbd3cd483" providerId="AD" clId="Web-{6E801748-3AF4-AD2E-3B41-8F2DDD83BD3E}" dt="2022-10-30T19:12:39.430" v="8"/>
          <pc:sldLayoutMkLst>
            <pc:docMk/>
            <pc:sldMasterMk cId="203653944" sldId="2147483648"/>
            <pc:sldLayoutMk cId="1299832197" sldId="2147483659"/>
          </pc:sldLayoutMkLst>
        </pc:sldLayoutChg>
      </pc:sldMasterChg>
    </pc:docChg>
  </pc:docChgLst>
  <pc:docChgLst>
    <pc:chgData name="Davis, Lori" userId="S::ldavis@cvs.k12.mi.us::eda5fb47-4843-4bf8-87bc-26744fa5611b" providerId="AD" clId="Web-{DE34812E-133C-AF78-61D2-C072E6636D8F}"/>
    <pc:docChg chg="modSld">
      <pc:chgData name="Davis, Lori" userId="S::ldavis@cvs.k12.mi.us::eda5fb47-4843-4bf8-87bc-26744fa5611b" providerId="AD" clId="Web-{DE34812E-133C-AF78-61D2-C072E6636D8F}" dt="2022-10-04T14:26:35.921" v="101" actId="14100"/>
      <pc:docMkLst>
        <pc:docMk/>
      </pc:docMkLst>
      <pc:sldChg chg="modSp">
        <pc:chgData name="Davis, Lori" userId="S::ldavis@cvs.k12.mi.us::eda5fb47-4843-4bf8-87bc-26744fa5611b" providerId="AD" clId="Web-{DE34812E-133C-AF78-61D2-C072E6636D8F}" dt="2022-10-04T14:21:52.390" v="69" actId="20577"/>
        <pc:sldMkLst>
          <pc:docMk/>
          <pc:sldMk cId="3691323753" sldId="269"/>
        </pc:sldMkLst>
        <pc:spChg chg="mod">
          <ac:chgData name="Davis, Lori" userId="S::ldavis@cvs.k12.mi.us::eda5fb47-4843-4bf8-87bc-26744fa5611b" providerId="AD" clId="Web-{DE34812E-133C-AF78-61D2-C072E6636D8F}" dt="2022-10-04T14:21:52.390" v="69" actId="20577"/>
          <ac:spMkLst>
            <pc:docMk/>
            <pc:sldMk cId="3691323753" sldId="269"/>
            <ac:spMk id="3" creationId="{954480D2-1C18-4D74-89FD-0D2132832F78}"/>
          </ac:spMkLst>
        </pc:spChg>
        <pc:spChg chg="mod">
          <ac:chgData name="Davis, Lori" userId="S::ldavis@cvs.k12.mi.us::eda5fb47-4843-4bf8-87bc-26744fa5611b" providerId="AD" clId="Web-{DE34812E-133C-AF78-61D2-C072E6636D8F}" dt="2022-10-04T14:21:30.671" v="59" actId="14100"/>
          <ac:spMkLst>
            <pc:docMk/>
            <pc:sldMk cId="3691323753" sldId="269"/>
            <ac:spMk id="6" creationId="{E43B4B44-8115-4C20-A0D6-329479A17DCE}"/>
          </ac:spMkLst>
        </pc:spChg>
      </pc:sldChg>
      <pc:sldChg chg="modSp">
        <pc:chgData name="Davis, Lori" userId="S::ldavis@cvs.k12.mi.us::eda5fb47-4843-4bf8-87bc-26744fa5611b" providerId="AD" clId="Web-{DE34812E-133C-AF78-61D2-C072E6636D8F}" dt="2022-10-04T14:20:37.562" v="41" actId="20577"/>
        <pc:sldMkLst>
          <pc:docMk/>
          <pc:sldMk cId="1143659819" sldId="272"/>
        </pc:sldMkLst>
        <pc:spChg chg="mod">
          <ac:chgData name="Davis, Lori" userId="S::ldavis@cvs.k12.mi.us::eda5fb47-4843-4bf8-87bc-26744fa5611b" providerId="AD" clId="Web-{DE34812E-133C-AF78-61D2-C072E6636D8F}" dt="2022-10-04T14:20:37.562" v="41" actId="20577"/>
          <ac:spMkLst>
            <pc:docMk/>
            <pc:sldMk cId="1143659819" sldId="272"/>
            <ac:spMk id="3" creationId="{702662D1-5410-46C8-A5B3-958B323A50BF}"/>
          </ac:spMkLst>
        </pc:spChg>
        <pc:spChg chg="mod">
          <ac:chgData name="Davis, Lori" userId="S::ldavis@cvs.k12.mi.us::eda5fb47-4843-4bf8-87bc-26744fa5611b" providerId="AD" clId="Web-{DE34812E-133C-AF78-61D2-C072E6636D8F}" dt="2022-10-04T14:20:06.765" v="27" actId="14100"/>
          <ac:spMkLst>
            <pc:docMk/>
            <pc:sldMk cId="1143659819" sldId="272"/>
            <ac:spMk id="5" creationId="{18E8225A-8B68-4FE5-84F1-A6F27794F802}"/>
          </ac:spMkLst>
        </pc:spChg>
      </pc:sldChg>
      <pc:sldChg chg="modSp">
        <pc:chgData name="Davis, Lori" userId="S::ldavis@cvs.k12.mi.us::eda5fb47-4843-4bf8-87bc-26744fa5611b" providerId="AD" clId="Web-{DE34812E-133C-AF78-61D2-C072E6636D8F}" dt="2022-10-04T14:26:35.921" v="101" actId="14100"/>
        <pc:sldMkLst>
          <pc:docMk/>
          <pc:sldMk cId="1060540888" sldId="276"/>
        </pc:sldMkLst>
        <pc:spChg chg="mod">
          <ac:chgData name="Davis, Lori" userId="S::ldavis@cvs.k12.mi.us::eda5fb47-4843-4bf8-87bc-26744fa5611b" providerId="AD" clId="Web-{DE34812E-133C-AF78-61D2-C072E6636D8F}" dt="2022-10-04T14:26:35.921" v="101" actId="14100"/>
          <ac:spMkLst>
            <pc:docMk/>
            <pc:sldMk cId="1060540888" sldId="276"/>
            <ac:spMk id="3" creationId="{702662D1-5410-46C8-A5B3-958B323A50BF}"/>
          </ac:spMkLst>
        </pc:spChg>
        <pc:spChg chg="mod">
          <ac:chgData name="Davis, Lori" userId="S::ldavis@cvs.k12.mi.us::eda5fb47-4843-4bf8-87bc-26744fa5611b" providerId="AD" clId="Web-{DE34812E-133C-AF78-61D2-C072E6636D8F}" dt="2022-10-04T14:24:34.234" v="100" actId="14100"/>
          <ac:spMkLst>
            <pc:docMk/>
            <pc:sldMk cId="1060540888" sldId="276"/>
            <ac:spMk id="5" creationId="{18E8225A-8B68-4FE5-84F1-A6F27794F802}"/>
          </ac:spMkLst>
        </pc:spChg>
      </pc:sldChg>
    </pc:docChg>
  </pc:docChgLst>
  <pc:docChgLst>
    <pc:chgData name="Morgan, Julia" userId="S::1760019821@cvs.k12.mi.us::efa4854b-7889-4e61-8153-a8058715a2b7" providerId="AD" clId="Web-{48CC63DF-5A81-9109-FFCD-EB6AF14C3C34}"/>
    <pc:docChg chg="addSld modSld">
      <pc:chgData name="Morgan, Julia" userId="S::1760019821@cvs.k12.mi.us::efa4854b-7889-4e61-8153-a8058715a2b7" providerId="AD" clId="Web-{48CC63DF-5A81-9109-FFCD-EB6AF14C3C34}" dt="2022-12-06T02:14:59.149" v="435" actId="20577"/>
      <pc:docMkLst>
        <pc:docMk/>
      </pc:docMkLst>
      <pc:sldChg chg="modSp">
        <pc:chgData name="Morgan, Julia" userId="S::1760019821@cvs.k12.mi.us::efa4854b-7889-4e61-8153-a8058715a2b7" providerId="AD" clId="Web-{48CC63DF-5A81-9109-FFCD-EB6AF14C3C34}" dt="2022-12-06T02:03:55.071" v="99" actId="20577"/>
        <pc:sldMkLst>
          <pc:docMk/>
          <pc:sldMk cId="1371290840" sldId="266"/>
        </pc:sldMkLst>
        <pc:spChg chg="mod">
          <ac:chgData name="Morgan, Julia" userId="S::1760019821@cvs.k12.mi.us::efa4854b-7889-4e61-8153-a8058715a2b7" providerId="AD" clId="Web-{48CC63DF-5A81-9109-FFCD-EB6AF14C3C34}" dt="2022-12-06T02:03:55.071" v="99" actId="20577"/>
          <ac:spMkLst>
            <pc:docMk/>
            <pc:sldMk cId="1371290840" sldId="266"/>
            <ac:spMk id="4" creationId="{5030B83D-69A8-5C90-E5F4-94E3E0DA4A94}"/>
          </ac:spMkLst>
        </pc:spChg>
      </pc:sldChg>
      <pc:sldChg chg="modSp add replId">
        <pc:chgData name="Morgan, Julia" userId="S::1760019821@cvs.k12.mi.us::efa4854b-7889-4e61-8153-a8058715a2b7" providerId="AD" clId="Web-{48CC63DF-5A81-9109-FFCD-EB6AF14C3C34}" dt="2022-12-06T02:14:59.149" v="435" actId="20577"/>
        <pc:sldMkLst>
          <pc:docMk/>
          <pc:sldMk cId="3984910350" sldId="283"/>
        </pc:sldMkLst>
        <pc:spChg chg="mod">
          <ac:chgData name="Morgan, Julia" userId="S::1760019821@cvs.k12.mi.us::efa4854b-7889-4e61-8153-a8058715a2b7" providerId="AD" clId="Web-{48CC63DF-5A81-9109-FFCD-EB6AF14C3C34}" dt="2022-12-06T02:04:30.181" v="137"/>
          <ac:spMkLst>
            <pc:docMk/>
            <pc:sldMk cId="3984910350" sldId="283"/>
            <ac:spMk id="2" creationId="{B08E5BB7-2B31-4CAA-8095-42E7109A6451}"/>
          </ac:spMkLst>
        </pc:spChg>
        <pc:spChg chg="mod">
          <ac:chgData name="Morgan, Julia" userId="S::1760019821@cvs.k12.mi.us::efa4854b-7889-4e61-8153-a8058715a2b7" providerId="AD" clId="Web-{48CC63DF-5A81-9109-FFCD-EB6AF14C3C34}" dt="2022-12-06T02:14:59.149" v="435" actId="20577"/>
          <ac:spMkLst>
            <pc:docMk/>
            <pc:sldMk cId="3984910350" sldId="283"/>
            <ac:spMk id="4" creationId="{5030B83D-69A8-5C90-E5F4-94E3E0DA4A94}"/>
          </ac:spMkLst>
        </pc:spChg>
        <pc:spChg chg="mod">
          <ac:chgData name="Morgan, Julia" userId="S::1760019821@cvs.k12.mi.us::efa4854b-7889-4e61-8153-a8058715a2b7" providerId="AD" clId="Web-{48CC63DF-5A81-9109-FFCD-EB6AF14C3C34}" dt="2022-12-06T02:05:07.744" v="186" actId="20577"/>
          <ac:spMkLst>
            <pc:docMk/>
            <pc:sldMk cId="3984910350" sldId="283"/>
            <ac:spMk id="8" creationId="{3EA972EF-19F1-43BD-9A9F-09E189C701B4}"/>
          </ac:spMkLst>
        </pc:spChg>
      </pc:sldChg>
    </pc:docChg>
  </pc:docChgLst>
  <pc:docChgLst>
    <pc:chgData name="Mundle, Lindsey" userId="17cfb6a1-5e11-4bef-9917-d78bbd3cd483" providerId="ADAL" clId="{9962B207-08F0-460E-91FF-94DD5D6C69B0}"/>
    <pc:docChg chg="custSel addSld delSld modSld sldOrd">
      <pc:chgData name="Mundle, Lindsey" userId="17cfb6a1-5e11-4bef-9917-d78bbd3cd483" providerId="ADAL" clId="{9962B207-08F0-460E-91FF-94DD5D6C69B0}" dt="2023-05-23T17:31:22.740" v="192" actId="20577"/>
      <pc:docMkLst>
        <pc:docMk/>
      </pc:docMkLst>
      <pc:sldChg chg="ord">
        <pc:chgData name="Mundle, Lindsey" userId="17cfb6a1-5e11-4bef-9917-d78bbd3cd483" providerId="ADAL" clId="{9962B207-08F0-460E-91FF-94DD5D6C69B0}" dt="2023-05-23T17:29:16.884" v="130"/>
        <pc:sldMkLst>
          <pc:docMk/>
          <pc:sldMk cId="2589013222" sldId="261"/>
        </pc:sldMkLst>
      </pc:sldChg>
      <pc:sldChg chg="ord">
        <pc:chgData name="Mundle, Lindsey" userId="17cfb6a1-5e11-4bef-9917-d78bbd3cd483" providerId="ADAL" clId="{9962B207-08F0-460E-91FF-94DD5D6C69B0}" dt="2023-05-23T17:28:01.695" v="24"/>
        <pc:sldMkLst>
          <pc:docMk/>
          <pc:sldMk cId="3404018114" sldId="262"/>
        </pc:sldMkLst>
      </pc:sldChg>
      <pc:sldChg chg="modSp mod">
        <pc:chgData name="Mundle, Lindsey" userId="17cfb6a1-5e11-4bef-9917-d78bbd3cd483" providerId="ADAL" clId="{9962B207-08F0-460E-91FF-94DD5D6C69B0}" dt="2023-05-23T17:31:14.699" v="181" actId="20577"/>
        <pc:sldMkLst>
          <pc:docMk/>
          <pc:sldMk cId="1220853965" sldId="265"/>
        </pc:sldMkLst>
        <pc:spChg chg="mod">
          <ac:chgData name="Mundle, Lindsey" userId="17cfb6a1-5e11-4bef-9917-d78bbd3cd483" providerId="ADAL" clId="{9962B207-08F0-460E-91FF-94DD5D6C69B0}" dt="2023-05-23T17:31:14.699" v="181" actId="20577"/>
          <ac:spMkLst>
            <pc:docMk/>
            <pc:sldMk cId="1220853965" sldId="265"/>
            <ac:spMk id="10" creationId="{E1ADA3B5-BD49-48CC-A2CE-3E5A1DBE241D}"/>
          </ac:spMkLst>
        </pc:spChg>
      </pc:sldChg>
      <pc:sldChg chg="ord">
        <pc:chgData name="Mundle, Lindsey" userId="17cfb6a1-5e11-4bef-9917-d78bbd3cd483" providerId="ADAL" clId="{9962B207-08F0-460E-91FF-94DD5D6C69B0}" dt="2023-05-23T17:28:50.661" v="127"/>
        <pc:sldMkLst>
          <pc:docMk/>
          <pc:sldMk cId="1371290840" sldId="266"/>
        </pc:sldMkLst>
      </pc:sldChg>
      <pc:sldChg chg="modSp mod">
        <pc:chgData name="Mundle, Lindsey" userId="17cfb6a1-5e11-4bef-9917-d78bbd3cd483" providerId="ADAL" clId="{9962B207-08F0-460E-91FF-94DD5D6C69B0}" dt="2023-05-23T17:31:22.740" v="192" actId="20577"/>
        <pc:sldMkLst>
          <pc:docMk/>
          <pc:sldMk cId="4212779804" sldId="268"/>
        </pc:sldMkLst>
        <pc:spChg chg="mod">
          <ac:chgData name="Mundle, Lindsey" userId="17cfb6a1-5e11-4bef-9917-d78bbd3cd483" providerId="ADAL" clId="{9962B207-08F0-460E-91FF-94DD5D6C69B0}" dt="2023-05-23T17:31:22.740" v="192" actId="20577"/>
          <ac:spMkLst>
            <pc:docMk/>
            <pc:sldMk cId="4212779804" sldId="268"/>
            <ac:spMk id="17" creationId="{07BD5B4E-674A-4E3F-90F9-119BB68AA8D0}"/>
          </ac:spMkLst>
        </pc:spChg>
      </pc:sldChg>
      <pc:sldChg chg="ord">
        <pc:chgData name="Mundle, Lindsey" userId="17cfb6a1-5e11-4bef-9917-d78bbd3cd483" providerId="ADAL" clId="{9962B207-08F0-460E-91FF-94DD5D6C69B0}" dt="2023-05-23T17:29:58.163" v="132"/>
        <pc:sldMkLst>
          <pc:docMk/>
          <pc:sldMk cId="735515804" sldId="277"/>
        </pc:sldMkLst>
      </pc:sldChg>
      <pc:sldChg chg="modSp mod">
        <pc:chgData name="Mundle, Lindsey" userId="17cfb6a1-5e11-4bef-9917-d78bbd3cd483" providerId="ADAL" clId="{9962B207-08F0-460E-91FF-94DD5D6C69B0}" dt="2023-05-23T17:30:37.852" v="163" actId="20577"/>
        <pc:sldMkLst>
          <pc:docMk/>
          <pc:sldMk cId="3038517915" sldId="278"/>
        </pc:sldMkLst>
        <pc:spChg chg="mod">
          <ac:chgData name="Mundle, Lindsey" userId="17cfb6a1-5e11-4bef-9917-d78bbd3cd483" providerId="ADAL" clId="{9962B207-08F0-460E-91FF-94DD5D6C69B0}" dt="2023-05-23T17:30:37.852" v="163" actId="20577"/>
          <ac:spMkLst>
            <pc:docMk/>
            <pc:sldMk cId="3038517915" sldId="278"/>
            <ac:spMk id="3" creationId="{736F4E1E-D82F-E4B5-3343-F49F7F895A7D}"/>
          </ac:spMkLst>
        </pc:spChg>
        <pc:spChg chg="mod">
          <ac:chgData name="Mundle, Lindsey" userId="17cfb6a1-5e11-4bef-9917-d78bbd3cd483" providerId="ADAL" clId="{9962B207-08F0-460E-91FF-94DD5D6C69B0}" dt="2023-05-23T17:26:24.678" v="2" actId="20577"/>
          <ac:spMkLst>
            <pc:docMk/>
            <pc:sldMk cId="3038517915" sldId="278"/>
            <ac:spMk id="4" creationId="{B8A49407-6A26-B10A-D6B7-E5E27DCFDB2A}"/>
          </ac:spMkLst>
        </pc:spChg>
        <pc:spChg chg="mod">
          <ac:chgData name="Mundle, Lindsey" userId="17cfb6a1-5e11-4bef-9917-d78bbd3cd483" providerId="ADAL" clId="{9962B207-08F0-460E-91FF-94DD5D6C69B0}" dt="2023-05-23T17:26:33.223" v="15" actId="20577"/>
          <ac:spMkLst>
            <pc:docMk/>
            <pc:sldMk cId="3038517915" sldId="278"/>
            <ac:spMk id="13" creationId="{5AE50EA9-384B-D2EA-0EC4-E59704FDBD2A}"/>
          </ac:spMkLst>
        </pc:spChg>
      </pc:sldChg>
      <pc:sldChg chg="modSp mod">
        <pc:chgData name="Mundle, Lindsey" userId="17cfb6a1-5e11-4bef-9917-d78bbd3cd483" providerId="ADAL" clId="{9962B207-08F0-460E-91FF-94DD5D6C69B0}" dt="2023-05-23T17:30:50.456" v="168" actId="20577"/>
        <pc:sldMkLst>
          <pc:docMk/>
          <pc:sldMk cId="3984910350" sldId="283"/>
        </pc:sldMkLst>
        <pc:spChg chg="mod">
          <ac:chgData name="Mundle, Lindsey" userId="17cfb6a1-5e11-4bef-9917-d78bbd3cd483" providerId="ADAL" clId="{9962B207-08F0-460E-91FF-94DD5D6C69B0}" dt="2023-05-23T17:30:50.456" v="168" actId="20577"/>
          <ac:spMkLst>
            <pc:docMk/>
            <pc:sldMk cId="3984910350" sldId="283"/>
            <ac:spMk id="8" creationId="{3EA972EF-19F1-43BD-9A9F-09E189C701B4}"/>
          </ac:spMkLst>
        </pc:spChg>
      </pc:sldChg>
      <pc:sldChg chg="modSp mod">
        <pc:chgData name="Mundle, Lindsey" userId="17cfb6a1-5e11-4bef-9917-d78bbd3cd483" providerId="ADAL" clId="{9962B207-08F0-460E-91FF-94DD5D6C69B0}" dt="2023-05-23T17:31:09.981" v="177" actId="20577"/>
        <pc:sldMkLst>
          <pc:docMk/>
          <pc:sldMk cId="457617838" sldId="289"/>
        </pc:sldMkLst>
        <pc:spChg chg="mod">
          <ac:chgData name="Mundle, Lindsey" userId="17cfb6a1-5e11-4bef-9917-d78bbd3cd483" providerId="ADAL" clId="{9962B207-08F0-460E-91FF-94DD5D6C69B0}" dt="2023-05-23T17:31:09.981" v="177" actId="20577"/>
          <ac:spMkLst>
            <pc:docMk/>
            <pc:sldMk cId="457617838" sldId="289"/>
            <ac:spMk id="8" creationId="{3EA972EF-19F1-43BD-9A9F-09E189C701B4}"/>
          </ac:spMkLst>
        </pc:spChg>
      </pc:sldChg>
      <pc:sldChg chg="del">
        <pc:chgData name="Mundle, Lindsey" userId="17cfb6a1-5e11-4bef-9917-d78bbd3cd483" providerId="ADAL" clId="{9962B207-08F0-460E-91FF-94DD5D6C69B0}" dt="2023-05-23T17:26:48.610" v="16" actId="47"/>
        <pc:sldMkLst>
          <pc:docMk/>
          <pc:sldMk cId="432093687" sldId="292"/>
        </pc:sldMkLst>
      </pc:sldChg>
      <pc:sldChg chg="del">
        <pc:chgData name="Mundle, Lindsey" userId="17cfb6a1-5e11-4bef-9917-d78bbd3cd483" providerId="ADAL" clId="{9962B207-08F0-460E-91FF-94DD5D6C69B0}" dt="2023-05-23T17:27:05.610" v="19" actId="47"/>
        <pc:sldMkLst>
          <pc:docMk/>
          <pc:sldMk cId="823401911" sldId="293"/>
        </pc:sldMkLst>
      </pc:sldChg>
      <pc:sldChg chg="modSp mod">
        <pc:chgData name="Mundle, Lindsey" userId="17cfb6a1-5e11-4bef-9917-d78bbd3cd483" providerId="ADAL" clId="{9962B207-08F0-460E-91FF-94DD5D6C69B0}" dt="2023-05-23T17:30:32.264" v="156" actId="20577"/>
        <pc:sldMkLst>
          <pc:docMk/>
          <pc:sldMk cId="1717339558" sldId="301"/>
        </pc:sldMkLst>
        <pc:spChg chg="mod">
          <ac:chgData name="Mundle, Lindsey" userId="17cfb6a1-5e11-4bef-9917-d78bbd3cd483" providerId="ADAL" clId="{9962B207-08F0-460E-91FF-94DD5D6C69B0}" dt="2023-05-23T17:28:16.995" v="36" actId="20577"/>
          <ac:spMkLst>
            <pc:docMk/>
            <pc:sldMk cId="1717339558" sldId="301"/>
            <ac:spMk id="2" creationId="{B08E5BB7-2B31-4CAA-8095-42E7109A6451}"/>
          </ac:spMkLst>
        </pc:spChg>
        <pc:spChg chg="mod">
          <ac:chgData name="Mundle, Lindsey" userId="17cfb6a1-5e11-4bef-9917-d78bbd3cd483" providerId="ADAL" clId="{9962B207-08F0-460E-91FF-94DD5D6C69B0}" dt="2023-05-23T17:28:40.120" v="125" actId="20577"/>
          <ac:spMkLst>
            <pc:docMk/>
            <pc:sldMk cId="1717339558" sldId="301"/>
            <ac:spMk id="3" creationId="{5FD4F526-662C-9C0C-6442-BED138F6491F}"/>
          </ac:spMkLst>
        </pc:spChg>
        <pc:spChg chg="mod">
          <ac:chgData name="Mundle, Lindsey" userId="17cfb6a1-5e11-4bef-9917-d78bbd3cd483" providerId="ADAL" clId="{9962B207-08F0-460E-91FF-94DD5D6C69B0}" dt="2023-05-23T17:30:32.264" v="156" actId="20577"/>
          <ac:spMkLst>
            <pc:docMk/>
            <pc:sldMk cId="1717339558" sldId="301"/>
            <ac:spMk id="8" creationId="{3EA972EF-19F1-43BD-9A9F-09E189C701B4}"/>
          </ac:spMkLst>
        </pc:spChg>
      </pc:sldChg>
      <pc:sldChg chg="new">
        <pc:chgData name="Mundle, Lindsey" userId="17cfb6a1-5e11-4bef-9917-d78bbd3cd483" providerId="ADAL" clId="{9962B207-08F0-460E-91FF-94DD5D6C69B0}" dt="2023-05-23T17:28:55.391" v="128" actId="680"/>
        <pc:sldMkLst>
          <pc:docMk/>
          <pc:sldMk cId="898880373" sldId="302"/>
        </pc:sldMkLst>
      </pc:sldChg>
      <pc:sldChg chg="del">
        <pc:chgData name="Mundle, Lindsey" userId="17cfb6a1-5e11-4bef-9917-d78bbd3cd483" providerId="ADAL" clId="{9962B207-08F0-460E-91FF-94DD5D6C69B0}" dt="2023-05-23T17:27:06.994" v="20" actId="47"/>
        <pc:sldMkLst>
          <pc:docMk/>
          <pc:sldMk cId="3289492667" sldId="302"/>
        </pc:sldMkLst>
      </pc:sldChg>
      <pc:sldChg chg="del">
        <pc:chgData name="Mundle, Lindsey" userId="17cfb6a1-5e11-4bef-9917-d78bbd3cd483" providerId="ADAL" clId="{9962B207-08F0-460E-91FF-94DD5D6C69B0}" dt="2023-05-23T17:26:53.474" v="17" actId="47"/>
        <pc:sldMkLst>
          <pc:docMk/>
          <pc:sldMk cId="2600657230" sldId="303"/>
        </pc:sldMkLst>
      </pc:sldChg>
      <pc:sldChg chg="del">
        <pc:chgData name="Mundle, Lindsey" userId="17cfb6a1-5e11-4bef-9917-d78bbd3cd483" providerId="ADAL" clId="{9962B207-08F0-460E-91FF-94DD5D6C69B0}" dt="2023-05-23T17:27:08.084" v="21" actId="47"/>
        <pc:sldMkLst>
          <pc:docMk/>
          <pc:sldMk cId="98310415" sldId="308"/>
        </pc:sldMkLst>
      </pc:sldChg>
      <pc:sldChg chg="del">
        <pc:chgData name="Mundle, Lindsey" userId="17cfb6a1-5e11-4bef-9917-d78bbd3cd483" providerId="ADAL" clId="{9962B207-08F0-460E-91FF-94DD5D6C69B0}" dt="2023-05-23T17:27:49.278" v="22" actId="47"/>
        <pc:sldMkLst>
          <pc:docMk/>
          <pc:sldMk cId="3828487049" sldId="309"/>
        </pc:sldMkLst>
      </pc:sldChg>
      <pc:sldChg chg="del">
        <pc:chgData name="Mundle, Lindsey" userId="17cfb6a1-5e11-4bef-9917-d78bbd3cd483" providerId="ADAL" clId="{9962B207-08F0-460E-91FF-94DD5D6C69B0}" dt="2023-05-23T17:27:04.414" v="18" actId="47"/>
        <pc:sldMkLst>
          <pc:docMk/>
          <pc:sldMk cId="1340953653" sldId="310"/>
        </pc:sldMkLst>
      </pc:sldChg>
    </pc:docChg>
  </pc:docChgLst>
  <pc:docChgLst>
    <pc:chgData name="Toma, Eemi" userId="0c508fed-9856-4108-9fdc-e016224aec9c" providerId="ADAL" clId="{C4DDAE35-4395-6640-83EC-BB517EA1E57E}"/>
    <pc:docChg chg="modSld">
      <pc:chgData name="Toma, Eemi" userId="0c508fed-9856-4108-9fdc-e016224aec9c" providerId="ADAL" clId="{C4DDAE35-4395-6640-83EC-BB517EA1E57E}" dt="2023-03-21T16:15:31.408" v="118" actId="20577"/>
      <pc:docMkLst>
        <pc:docMk/>
      </pc:docMkLst>
      <pc:sldChg chg="modSp">
        <pc:chgData name="Toma, Eemi" userId="0c508fed-9856-4108-9fdc-e016224aec9c" providerId="ADAL" clId="{C4DDAE35-4395-6640-83EC-BB517EA1E57E}" dt="2023-03-21T16:15:31.408" v="118" actId="20577"/>
        <pc:sldMkLst>
          <pc:docMk/>
          <pc:sldMk cId="735515804" sldId="277"/>
        </pc:sldMkLst>
        <pc:spChg chg="mod">
          <ac:chgData name="Toma, Eemi" userId="0c508fed-9856-4108-9fdc-e016224aec9c" providerId="ADAL" clId="{C4DDAE35-4395-6640-83EC-BB517EA1E57E}" dt="2023-03-21T12:58:29.431" v="25" actId="20577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Toma, Eemi" userId="0c508fed-9856-4108-9fdc-e016224aec9c" providerId="ADAL" clId="{C4DDAE35-4395-6640-83EC-BB517EA1E57E}" dt="2023-03-21T16:11:13.970" v="89" actId="20577"/>
          <ac:spMkLst>
            <pc:docMk/>
            <pc:sldMk cId="735515804" sldId="277"/>
            <ac:spMk id="9" creationId="{6D5D63CE-B044-4C96-A40A-98879DBE352F}"/>
          </ac:spMkLst>
        </pc:spChg>
        <pc:spChg chg="mod">
          <ac:chgData name="Toma, Eemi" userId="0c508fed-9856-4108-9fdc-e016224aec9c" providerId="ADAL" clId="{C4DDAE35-4395-6640-83EC-BB517EA1E57E}" dt="2023-03-21T16:08:56.131" v="71" actId="20577"/>
          <ac:spMkLst>
            <pc:docMk/>
            <pc:sldMk cId="735515804" sldId="277"/>
            <ac:spMk id="13" creationId="{0842B7D3-DC23-4FA3-93A3-B83444928C97}"/>
          </ac:spMkLst>
        </pc:spChg>
        <pc:spChg chg="mod">
          <ac:chgData name="Toma, Eemi" userId="0c508fed-9856-4108-9fdc-e016224aec9c" providerId="ADAL" clId="{C4DDAE35-4395-6640-83EC-BB517EA1E57E}" dt="2023-03-21T16:15:31.408" v="118" actId="20577"/>
          <ac:spMkLst>
            <pc:docMk/>
            <pc:sldMk cId="735515804" sldId="277"/>
            <ac:spMk id="14" creationId="{A30FC39E-6DE3-41B5-9690-1A144C702738}"/>
          </ac:spMkLst>
        </pc:spChg>
      </pc:sldChg>
    </pc:docChg>
  </pc:docChgLst>
  <pc:docChgLst>
    <pc:chgData name="Morgan, Julia" userId="S::1760019821@cvs.k12.mi.us::efa4854b-7889-4e61-8153-a8058715a2b7" providerId="AD" clId="Web-{2FD00A81-2D49-B0EE-8CD0-C1E93EDBFC2E}"/>
    <pc:docChg chg="addSld modSld sldOrd">
      <pc:chgData name="Morgan, Julia" userId="S::1760019821@cvs.k12.mi.us::efa4854b-7889-4e61-8153-a8058715a2b7" providerId="AD" clId="Web-{2FD00A81-2D49-B0EE-8CD0-C1E93EDBFC2E}" dt="2023-03-21T13:33:51.655" v="199" actId="14100"/>
      <pc:docMkLst>
        <pc:docMk/>
      </pc:docMkLst>
      <pc:sldChg chg="modSp add ord replId">
        <pc:chgData name="Morgan, Julia" userId="S::1760019821@cvs.k12.mi.us::efa4854b-7889-4e61-8153-a8058715a2b7" providerId="AD" clId="Web-{2FD00A81-2D49-B0EE-8CD0-C1E93EDBFC2E}" dt="2023-03-21T13:33:51.655" v="199" actId="14100"/>
        <pc:sldMkLst>
          <pc:docMk/>
          <pc:sldMk cId="48023053" sldId="296"/>
        </pc:sldMkLst>
        <pc:spChg chg="mod">
          <ac:chgData name="Morgan, Julia" userId="S::1760019821@cvs.k12.mi.us::efa4854b-7889-4e61-8153-a8058715a2b7" providerId="AD" clId="Web-{2FD00A81-2D49-B0EE-8CD0-C1E93EDBFC2E}" dt="2023-03-21T13:30:48.210" v="36" actId="1076"/>
          <ac:spMkLst>
            <pc:docMk/>
            <pc:sldMk cId="48023053" sldId="296"/>
            <ac:spMk id="2" creationId="{B08E5BB7-2B31-4CAA-8095-42E7109A6451}"/>
          </ac:spMkLst>
        </pc:spChg>
        <pc:spChg chg="mod">
          <ac:chgData name="Morgan, Julia" userId="S::1760019821@cvs.k12.mi.us::efa4854b-7889-4e61-8153-a8058715a2b7" providerId="AD" clId="Web-{2FD00A81-2D49-B0EE-8CD0-C1E93EDBFC2E}" dt="2023-03-21T13:33:51.655" v="199" actId="14100"/>
          <ac:spMkLst>
            <pc:docMk/>
            <pc:sldMk cId="48023053" sldId="296"/>
            <ac:spMk id="4" creationId="{8895A57C-FDA5-9F83-914A-8ECE3B2A73C7}"/>
          </ac:spMkLst>
        </pc:spChg>
        <pc:spChg chg="mod">
          <ac:chgData name="Morgan, Julia" userId="S::1760019821@cvs.k12.mi.us::efa4854b-7889-4e61-8153-a8058715a2b7" providerId="AD" clId="Web-{2FD00A81-2D49-B0EE-8CD0-C1E93EDBFC2E}" dt="2023-03-21T13:32:25.073" v="83" actId="14100"/>
          <ac:spMkLst>
            <pc:docMk/>
            <pc:sldMk cId="48023053" sldId="296"/>
            <ac:spMk id="5" creationId="{51460201-66F4-7E18-F955-558308B14CC6}"/>
          </ac:spMkLst>
        </pc:spChg>
        <pc:spChg chg="mod">
          <ac:chgData name="Morgan, Julia" userId="S::1760019821@cvs.k12.mi.us::efa4854b-7889-4e61-8153-a8058715a2b7" providerId="AD" clId="Web-{2FD00A81-2D49-B0EE-8CD0-C1E93EDBFC2E}" dt="2023-03-21T13:33:07.434" v="110" actId="20577"/>
          <ac:spMkLst>
            <pc:docMk/>
            <pc:sldMk cId="48023053" sldId="296"/>
            <ac:spMk id="8" creationId="{3EA972EF-19F1-43BD-9A9F-09E189C701B4}"/>
          </ac:spMkLst>
        </pc:spChg>
      </pc:sldChg>
    </pc:docChg>
  </pc:docChgLst>
  <pc:docChgLst>
    <pc:chgData name="Kozlowski, Eliana" userId="S::1760006302@cvs.k12.mi.us::eb7423b3-3700-4d31-8106-eb8f9947f97a" providerId="AD" clId="Web-{7462A496-A7AF-61FA-FF9D-E81FE25D71C3}"/>
    <pc:docChg chg="modSld">
      <pc:chgData name="Kozlowski, Eliana" userId="S::1760006302@cvs.k12.mi.us::eb7423b3-3700-4d31-8106-eb8f9947f97a" providerId="AD" clId="Web-{7462A496-A7AF-61FA-FF9D-E81FE25D71C3}" dt="2023-04-11T15:45:56.518" v="5" actId="20577"/>
      <pc:docMkLst>
        <pc:docMk/>
      </pc:docMkLst>
      <pc:sldChg chg="modSp">
        <pc:chgData name="Kozlowski, Eliana" userId="S::1760006302@cvs.k12.mi.us::eb7423b3-3700-4d31-8106-eb8f9947f97a" providerId="AD" clId="Web-{7462A496-A7AF-61FA-FF9D-E81FE25D71C3}" dt="2023-04-11T15:45:56.518" v="5" actId="20577"/>
        <pc:sldMkLst>
          <pc:docMk/>
          <pc:sldMk cId="1220853965" sldId="265"/>
        </pc:sldMkLst>
        <pc:spChg chg="mod">
          <ac:chgData name="Kozlowski, Eliana" userId="S::1760006302@cvs.k12.mi.us::eb7423b3-3700-4d31-8106-eb8f9947f97a" providerId="AD" clId="Web-{7462A496-A7AF-61FA-FF9D-E81FE25D71C3}" dt="2023-04-11T15:45:56.518" v="5" actId="20577"/>
          <ac:spMkLst>
            <pc:docMk/>
            <pc:sldMk cId="1220853965" sldId="265"/>
            <ac:spMk id="4" creationId="{8A4D0DBE-238A-479E-BE9C-BCC0F5BA8746}"/>
          </ac:spMkLst>
        </pc:spChg>
      </pc:sldChg>
    </pc:docChg>
  </pc:docChgLst>
  <pc:docChgLst>
    <pc:chgData name="Grimm, Jill" userId="S::jgrimm@cvs.k12.mi.us::3f01fff4-93ff-4bca-b632-f9cbaf49777f" providerId="AD" clId="Web-{E12E6D44-9697-1710-C110-EF7F7E1F6087}"/>
    <pc:docChg chg="modSld">
      <pc:chgData name="Grimm, Jill" userId="S::jgrimm@cvs.k12.mi.us::3f01fff4-93ff-4bca-b632-f9cbaf49777f" providerId="AD" clId="Web-{E12E6D44-9697-1710-C110-EF7F7E1F6087}" dt="2022-09-11T19:19:22.168" v="63"/>
      <pc:docMkLst>
        <pc:docMk/>
      </pc:docMkLst>
      <pc:sldChg chg="modSp">
        <pc:chgData name="Grimm, Jill" userId="S::jgrimm@cvs.k12.mi.us::3f01fff4-93ff-4bca-b632-f9cbaf49777f" providerId="AD" clId="Web-{E12E6D44-9697-1710-C110-EF7F7E1F6087}" dt="2022-09-11T19:14:10.802" v="1" actId="20577"/>
        <pc:sldMkLst>
          <pc:docMk/>
          <pc:sldMk cId="3943140389" sldId="257"/>
        </pc:sldMkLst>
        <pc:spChg chg="mod">
          <ac:chgData name="Grimm, Jill" userId="S::jgrimm@cvs.k12.mi.us::3f01fff4-93ff-4bca-b632-f9cbaf49777f" providerId="AD" clId="Web-{E12E6D44-9697-1710-C110-EF7F7E1F6087}" dt="2022-09-11T19:14:10.802" v="1" actId="20577"/>
          <ac:spMkLst>
            <pc:docMk/>
            <pc:sldMk cId="3943140389" sldId="257"/>
            <ac:spMk id="3" creationId="{2C9A51A2-BB5A-4A62-8538-92055B7F714A}"/>
          </ac:spMkLst>
        </pc:spChg>
      </pc:sldChg>
      <pc:sldChg chg="delSp">
        <pc:chgData name="Grimm, Jill" userId="S::jgrimm@cvs.k12.mi.us::3f01fff4-93ff-4bca-b632-f9cbaf49777f" providerId="AD" clId="Web-{E12E6D44-9697-1710-C110-EF7F7E1F6087}" dt="2022-09-11T19:19:22.168" v="63"/>
        <pc:sldMkLst>
          <pc:docMk/>
          <pc:sldMk cId="3957147083" sldId="260"/>
        </pc:sldMkLst>
        <pc:picChg chg="del">
          <ac:chgData name="Grimm, Jill" userId="S::jgrimm@cvs.k12.mi.us::3f01fff4-93ff-4bca-b632-f9cbaf49777f" providerId="AD" clId="Web-{E12E6D44-9697-1710-C110-EF7F7E1F6087}" dt="2022-09-11T19:19:22.168" v="63"/>
          <ac:picMkLst>
            <pc:docMk/>
            <pc:sldMk cId="3957147083" sldId="260"/>
            <ac:picMk id="3074" creationId="{305EE777-A9CF-4095-983D-4ADD79547590}"/>
          </ac:picMkLst>
        </pc:picChg>
      </pc:sldChg>
      <pc:sldChg chg="modSp">
        <pc:chgData name="Grimm, Jill" userId="S::jgrimm@cvs.k12.mi.us::3f01fff4-93ff-4bca-b632-f9cbaf49777f" providerId="AD" clId="Web-{E12E6D44-9697-1710-C110-EF7F7E1F6087}" dt="2022-09-11T19:18:52.355" v="62" actId="20577"/>
        <pc:sldMkLst>
          <pc:docMk/>
          <pc:sldMk cId="1220853965" sldId="265"/>
        </pc:sldMkLst>
        <pc:spChg chg="mod">
          <ac:chgData name="Grimm, Jill" userId="S::jgrimm@cvs.k12.mi.us::3f01fff4-93ff-4bca-b632-f9cbaf49777f" providerId="AD" clId="Web-{E12E6D44-9697-1710-C110-EF7F7E1F6087}" dt="2022-09-11T19:18:09.839" v="45" actId="20577"/>
          <ac:spMkLst>
            <pc:docMk/>
            <pc:sldMk cId="1220853965" sldId="265"/>
            <ac:spMk id="3" creationId="{A3E920AA-C4A4-437B-ACE8-3125E02BF03D}"/>
          </ac:spMkLst>
        </pc:spChg>
        <pc:spChg chg="mod">
          <ac:chgData name="Grimm, Jill" userId="S::jgrimm@cvs.k12.mi.us::3f01fff4-93ff-4bca-b632-f9cbaf49777f" providerId="AD" clId="Web-{E12E6D44-9697-1710-C110-EF7F7E1F6087}" dt="2022-09-11T19:18:52.355" v="62" actId="20577"/>
          <ac:spMkLst>
            <pc:docMk/>
            <pc:sldMk cId="1220853965" sldId="265"/>
            <ac:spMk id="4" creationId="{8A4D0DBE-238A-479E-BE9C-BCC0F5BA8746}"/>
          </ac:spMkLst>
        </pc:spChg>
        <pc:spChg chg="mod">
          <ac:chgData name="Grimm, Jill" userId="S::jgrimm@cvs.k12.mi.us::3f01fff4-93ff-4bca-b632-f9cbaf49777f" providerId="AD" clId="Web-{E12E6D44-9697-1710-C110-EF7F7E1F6087}" dt="2022-09-11T19:16:56.228" v="5" actId="20577"/>
          <ac:spMkLst>
            <pc:docMk/>
            <pc:sldMk cId="1220853965" sldId="265"/>
            <ac:spMk id="5" creationId="{EDDECAD2-FADD-4407-B541-3E9FFBFCDD79}"/>
          </ac:spMkLst>
        </pc:spChg>
        <pc:spChg chg="mod">
          <ac:chgData name="Grimm, Jill" userId="S::jgrimm@cvs.k12.mi.us::3f01fff4-93ff-4bca-b632-f9cbaf49777f" providerId="AD" clId="Web-{E12E6D44-9697-1710-C110-EF7F7E1F6087}" dt="2022-09-11T19:18:37.261" v="46" actId="14100"/>
          <ac:spMkLst>
            <pc:docMk/>
            <pc:sldMk cId="1220853965" sldId="265"/>
            <ac:spMk id="8" creationId="{F167E427-C9A6-4CAA-8353-AE86A8383FAA}"/>
          </ac:spMkLst>
        </pc:spChg>
      </pc:sldChg>
    </pc:docChg>
  </pc:docChgLst>
  <pc:docChgLst>
    <pc:chgData name="Kozlowski, Eliana" userId="S::1760006302@cvs.k12.mi.us::eb7423b3-3700-4d31-8106-eb8f9947f97a" providerId="AD" clId="Web-{CA91DD41-0C08-A20B-D934-C047357D45A4}"/>
    <pc:docChg chg="modSld">
      <pc:chgData name="Kozlowski, Eliana" userId="S::1760006302@cvs.k12.mi.us::eb7423b3-3700-4d31-8106-eb8f9947f97a" providerId="AD" clId="Web-{CA91DD41-0C08-A20B-D934-C047357D45A4}" dt="2023-05-01T15:00:29.860" v="160" actId="20577"/>
      <pc:docMkLst>
        <pc:docMk/>
      </pc:docMkLst>
      <pc:sldChg chg="modSp">
        <pc:chgData name="Kozlowski, Eliana" userId="S::1760006302@cvs.k12.mi.us::eb7423b3-3700-4d31-8106-eb8f9947f97a" providerId="AD" clId="Web-{CA91DD41-0C08-A20B-D934-C047357D45A4}" dt="2023-05-01T15:00:29.860" v="160" actId="20577"/>
        <pc:sldMkLst>
          <pc:docMk/>
          <pc:sldMk cId="3828487049" sldId="309"/>
        </pc:sldMkLst>
        <pc:spChg chg="mod">
          <ac:chgData name="Kozlowski, Eliana" userId="S::1760006302@cvs.k12.mi.us::eb7423b3-3700-4d31-8106-eb8f9947f97a" providerId="AD" clId="Web-{CA91DD41-0C08-A20B-D934-C047357D45A4}" dt="2023-05-01T15:00:29.860" v="160" actId="20577"/>
          <ac:spMkLst>
            <pc:docMk/>
            <pc:sldMk cId="3828487049" sldId="309"/>
            <ac:spMk id="3" creationId="{5FD4F526-662C-9C0C-6442-BED138F6491F}"/>
          </ac:spMkLst>
        </pc:spChg>
      </pc:sldChg>
    </pc:docChg>
  </pc:docChgLst>
  <pc:docChgLst>
    <pc:chgData name="Austin, Isabella" userId="S::1450799128@cvs.k12.mi.us::f25679e0-8533-4b21-832b-ac30cbd238ca" providerId="AD" clId="Web-{68E4D659-33B2-4037-85DE-60D0783C31B8}"/>
    <pc:docChg chg="addSld modSld">
      <pc:chgData name="Austin, Isabella" userId="S::1450799128@cvs.k12.mi.us::f25679e0-8533-4b21-832b-ac30cbd238ca" providerId="AD" clId="Web-{68E4D659-33B2-4037-85DE-60D0783C31B8}" dt="2022-10-03T14:11:23.638" v="129"/>
      <pc:docMkLst>
        <pc:docMk/>
      </pc:docMkLst>
      <pc:sldChg chg="addSp delSp modSp">
        <pc:chgData name="Austin, Isabella" userId="S::1450799128@cvs.k12.mi.us::f25679e0-8533-4b21-832b-ac30cbd238ca" providerId="AD" clId="Web-{68E4D659-33B2-4037-85DE-60D0783C31B8}" dt="2022-10-03T14:11:23.638" v="129"/>
        <pc:sldMkLst>
          <pc:docMk/>
          <pc:sldMk cId="563595399" sldId="273"/>
        </pc:sldMkLst>
        <pc:spChg chg="del mod">
          <ac:chgData name="Austin, Isabella" userId="S::1450799128@cvs.k12.mi.us::f25679e0-8533-4b21-832b-ac30cbd238ca" providerId="AD" clId="Web-{68E4D659-33B2-4037-85DE-60D0783C31B8}" dt="2022-10-03T14:11:23.638" v="129"/>
          <ac:spMkLst>
            <pc:docMk/>
            <pc:sldMk cId="563595399" sldId="273"/>
            <ac:spMk id="3" creationId="{702662D1-5410-46C8-A5B3-958B323A50BF}"/>
          </ac:spMkLst>
        </pc:spChg>
        <pc:graphicFrameChg chg="add">
          <ac:chgData name="Austin, Isabella" userId="S::1450799128@cvs.k12.mi.us::f25679e0-8533-4b21-832b-ac30cbd238ca" providerId="AD" clId="Web-{68E4D659-33B2-4037-85DE-60D0783C31B8}" dt="2022-10-03T14:11:23.638" v="129"/>
          <ac:graphicFrameMkLst>
            <pc:docMk/>
            <pc:sldMk cId="563595399" sldId="273"/>
            <ac:graphicFrameMk id="9" creationId="{D377E13D-431B-EC13-6558-579DE46B330D}"/>
          </ac:graphicFrameMkLst>
        </pc:graphicFrameChg>
        <pc:picChg chg="add mod">
          <ac:chgData name="Austin, Isabella" userId="S::1450799128@cvs.k12.mi.us::f25679e0-8533-4b21-832b-ac30cbd238ca" providerId="AD" clId="Web-{68E4D659-33B2-4037-85DE-60D0783C31B8}" dt="2022-10-03T14:10:34.355" v="127" actId="1076"/>
          <ac:picMkLst>
            <pc:docMk/>
            <pc:sldMk cId="563595399" sldId="273"/>
            <ac:picMk id="6" creationId="{21359D76-6DE6-5EC6-1DA8-F0CE0E64398D}"/>
          </ac:picMkLst>
        </pc:picChg>
      </pc:sldChg>
      <pc:sldChg chg="new">
        <pc:chgData name="Austin, Isabella" userId="S::1450799128@cvs.k12.mi.us::f25679e0-8533-4b21-832b-ac30cbd238ca" providerId="AD" clId="Web-{68E4D659-33B2-4037-85DE-60D0783C31B8}" dt="2022-10-03T14:10:44.214" v="128"/>
        <pc:sldMkLst>
          <pc:docMk/>
          <pc:sldMk cId="1360966708" sldId="275"/>
        </pc:sldMkLst>
      </pc:sldChg>
    </pc:docChg>
  </pc:docChgLst>
  <pc:docChgLst>
    <pc:chgData name="Grimm, Jill" userId="S::jgrimm@cvs.k12.mi.us::3f01fff4-93ff-4bca-b632-f9cbaf49777f" providerId="AD" clId="Web-{6A912086-7BB6-9658-B54D-67AD655C94FB}"/>
    <pc:docChg chg="modSld">
      <pc:chgData name="Grimm, Jill" userId="S::jgrimm@cvs.k12.mi.us::3f01fff4-93ff-4bca-b632-f9cbaf49777f" providerId="AD" clId="Web-{6A912086-7BB6-9658-B54D-67AD655C94FB}" dt="2023-05-01T11:58:45.995" v="27" actId="14100"/>
      <pc:docMkLst>
        <pc:docMk/>
      </pc:docMkLst>
      <pc:sldChg chg="modSp">
        <pc:chgData name="Grimm, Jill" userId="S::jgrimm@cvs.k12.mi.us::3f01fff4-93ff-4bca-b632-f9cbaf49777f" providerId="AD" clId="Web-{6A912086-7BB6-9658-B54D-67AD655C94FB}" dt="2023-05-01T11:58:45.995" v="27" actId="14100"/>
        <pc:sldMkLst>
          <pc:docMk/>
          <pc:sldMk cId="3984910350" sldId="283"/>
        </pc:sldMkLst>
        <pc:spChg chg="mod">
          <ac:chgData name="Grimm, Jill" userId="S::jgrimm@cvs.k12.mi.us::3f01fff4-93ff-4bca-b632-f9cbaf49777f" providerId="AD" clId="Web-{6A912086-7BB6-9658-B54D-67AD655C94FB}" dt="2023-05-01T11:58:35.885" v="26" actId="20577"/>
          <ac:spMkLst>
            <pc:docMk/>
            <pc:sldMk cId="3984910350" sldId="283"/>
            <ac:spMk id="4" creationId="{5030B83D-69A8-5C90-E5F4-94E3E0DA4A94}"/>
          </ac:spMkLst>
        </pc:spChg>
        <pc:spChg chg="mod">
          <ac:chgData name="Grimm, Jill" userId="S::jgrimm@cvs.k12.mi.us::3f01fff4-93ff-4bca-b632-f9cbaf49777f" providerId="AD" clId="Web-{6A912086-7BB6-9658-B54D-67AD655C94FB}" dt="2023-05-01T11:58:45.995" v="27" actId="14100"/>
          <ac:spMkLst>
            <pc:docMk/>
            <pc:sldMk cId="3984910350" sldId="283"/>
            <ac:spMk id="7" creationId="{80A07D00-005E-48B4-B56A-B9877DFFC879}"/>
          </ac:spMkLst>
        </pc:spChg>
      </pc:sldChg>
      <pc:sldChg chg="modSp">
        <pc:chgData name="Grimm, Jill" userId="S::jgrimm@cvs.k12.mi.us::3f01fff4-93ff-4bca-b632-f9cbaf49777f" providerId="AD" clId="Web-{6A912086-7BB6-9658-B54D-67AD655C94FB}" dt="2023-05-01T11:57:47.743" v="23" actId="20577"/>
        <pc:sldMkLst>
          <pc:docMk/>
          <pc:sldMk cId="98310415" sldId="308"/>
        </pc:sldMkLst>
        <pc:spChg chg="mod">
          <ac:chgData name="Grimm, Jill" userId="S::jgrimm@cvs.k12.mi.us::3f01fff4-93ff-4bca-b632-f9cbaf49777f" providerId="AD" clId="Web-{6A912086-7BB6-9658-B54D-67AD655C94FB}" dt="2023-05-01T11:57:47.743" v="23" actId="20577"/>
          <ac:spMkLst>
            <pc:docMk/>
            <pc:sldMk cId="98310415" sldId="308"/>
            <ac:spMk id="2" creationId="{663C9D6E-31A7-4074-AFBF-873FF1CB10C4}"/>
          </ac:spMkLst>
        </pc:spChg>
      </pc:sldChg>
    </pc:docChg>
  </pc:docChgLst>
  <pc:docChgLst>
    <pc:chgData name="Bugenski, Kylie" userId="S::1450799146@cvs.k12.mi.us::b7e80113-e0c1-4a80-9aa7-26907a160198" providerId="AD" clId="Web-{8EBB09D2-C0EC-6BDE-A211-3B05B41553B1}"/>
    <pc:docChg chg="addSld delSld modSld sldOrd">
      <pc:chgData name="Bugenski, Kylie" userId="S::1450799146@cvs.k12.mi.us::b7e80113-e0c1-4a80-9aa7-26907a160198" providerId="AD" clId="Web-{8EBB09D2-C0EC-6BDE-A211-3B05B41553B1}" dt="2023-04-01T18:26:38.988" v="640" actId="20577"/>
      <pc:docMkLst>
        <pc:docMk/>
      </pc:docMkLst>
      <pc:sldChg chg="ord">
        <pc:chgData name="Bugenski, Kylie" userId="S::1450799146@cvs.k12.mi.us::b7e80113-e0c1-4a80-9aa7-26907a160198" providerId="AD" clId="Web-{8EBB09D2-C0EC-6BDE-A211-3B05B41553B1}" dt="2023-04-01T17:58:22.990" v="301"/>
        <pc:sldMkLst>
          <pc:docMk/>
          <pc:sldMk cId="1220853965" sldId="265"/>
        </pc:sldMkLst>
      </pc:sldChg>
      <pc:sldChg chg="addSp modSp">
        <pc:chgData name="Bugenski, Kylie" userId="S::1450799146@cvs.k12.mi.us::b7e80113-e0c1-4a80-9aa7-26907a160198" providerId="AD" clId="Web-{8EBB09D2-C0EC-6BDE-A211-3B05B41553B1}" dt="2023-04-01T18:04:20.481" v="461" actId="1076"/>
        <pc:sldMkLst>
          <pc:docMk/>
          <pc:sldMk cId="823401911" sldId="293"/>
        </pc:sldMkLst>
        <pc:spChg chg="mod">
          <ac:chgData name="Bugenski, Kylie" userId="S::1450799146@cvs.k12.mi.us::b7e80113-e0c1-4a80-9aa7-26907a160198" providerId="AD" clId="Web-{8EBB09D2-C0EC-6BDE-A211-3B05B41553B1}" dt="2023-04-01T18:03:28.042" v="452" actId="20577"/>
          <ac:spMkLst>
            <pc:docMk/>
            <pc:sldMk cId="823401911" sldId="293"/>
            <ac:spMk id="2" creationId="{663C9D6E-31A7-4074-AFBF-873FF1CB10C4}"/>
          </ac:spMkLst>
        </pc:spChg>
        <pc:spChg chg="mod">
          <ac:chgData name="Bugenski, Kylie" userId="S::1450799146@cvs.k12.mi.us::b7e80113-e0c1-4a80-9aa7-26907a160198" providerId="AD" clId="Web-{8EBB09D2-C0EC-6BDE-A211-3B05B41553B1}" dt="2023-04-01T17:51:51.335" v="7" actId="20577"/>
          <ac:spMkLst>
            <pc:docMk/>
            <pc:sldMk cId="823401911" sldId="293"/>
            <ac:spMk id="9" creationId="{F2B71649-E6FB-7EF6-01A6-E0D9AD2F90D6}"/>
          </ac:spMkLst>
        </pc:spChg>
        <pc:picChg chg="add mod">
          <ac:chgData name="Bugenski, Kylie" userId="S::1450799146@cvs.k12.mi.us::b7e80113-e0c1-4a80-9aa7-26907a160198" providerId="AD" clId="Web-{8EBB09D2-C0EC-6BDE-A211-3B05B41553B1}" dt="2023-04-01T18:04:20.481" v="461" actId="1076"/>
          <ac:picMkLst>
            <pc:docMk/>
            <pc:sldMk cId="823401911" sldId="293"/>
            <ac:picMk id="3" creationId="{1AA7CC17-4851-2A04-250F-DF9375FE7334}"/>
          </ac:picMkLst>
        </pc:picChg>
      </pc:sldChg>
      <pc:sldChg chg="addSp modSp add ord replId">
        <pc:chgData name="Bugenski, Kylie" userId="S::1450799146@cvs.k12.mi.us::b7e80113-e0c1-4a80-9aa7-26907a160198" providerId="AD" clId="Web-{8EBB09D2-C0EC-6BDE-A211-3B05B41553B1}" dt="2023-04-01T18:05:04.388" v="466" actId="1076"/>
        <pc:sldMkLst>
          <pc:docMk/>
          <pc:sldMk cId="3289492667" sldId="302"/>
        </pc:sldMkLst>
        <pc:spChg chg="mod">
          <ac:chgData name="Bugenski, Kylie" userId="S::1450799146@cvs.k12.mi.us::b7e80113-e0c1-4a80-9aa7-26907a160198" providerId="AD" clId="Web-{8EBB09D2-C0EC-6BDE-A211-3B05B41553B1}" dt="2023-04-01T18:03:20.558" v="449" actId="20577"/>
          <ac:spMkLst>
            <pc:docMk/>
            <pc:sldMk cId="3289492667" sldId="302"/>
            <ac:spMk id="2" creationId="{663C9D6E-31A7-4074-AFBF-873FF1CB10C4}"/>
          </ac:spMkLst>
        </pc:spChg>
        <pc:spChg chg="mod">
          <ac:chgData name="Bugenski, Kylie" userId="S::1450799146@cvs.k12.mi.us::b7e80113-e0c1-4a80-9aa7-26907a160198" providerId="AD" clId="Web-{8EBB09D2-C0EC-6BDE-A211-3B05B41553B1}" dt="2023-04-01T17:58:49.694" v="308" actId="20577"/>
          <ac:spMkLst>
            <pc:docMk/>
            <pc:sldMk cId="3289492667" sldId="302"/>
            <ac:spMk id="9" creationId="{F2B71649-E6FB-7EF6-01A6-E0D9AD2F90D6}"/>
          </ac:spMkLst>
        </pc:spChg>
        <pc:picChg chg="add mod">
          <ac:chgData name="Bugenski, Kylie" userId="S::1450799146@cvs.k12.mi.us::b7e80113-e0c1-4a80-9aa7-26907a160198" providerId="AD" clId="Web-{8EBB09D2-C0EC-6BDE-A211-3B05B41553B1}" dt="2023-04-01T18:05:04.388" v="466" actId="1076"/>
          <ac:picMkLst>
            <pc:docMk/>
            <pc:sldMk cId="3289492667" sldId="302"/>
            <ac:picMk id="3" creationId="{E9A1DEAF-22A1-A088-1B79-4CAFA70993A9}"/>
          </ac:picMkLst>
        </pc:picChg>
      </pc:sldChg>
      <pc:sldChg chg="addSp modSp add ord replId">
        <pc:chgData name="Bugenski, Kylie" userId="S::1450799146@cvs.k12.mi.us::b7e80113-e0c1-4a80-9aa7-26907a160198" providerId="AD" clId="Web-{8EBB09D2-C0EC-6BDE-A211-3B05B41553B1}" dt="2023-04-01T18:05:30.529" v="469" actId="1076"/>
        <pc:sldMkLst>
          <pc:docMk/>
          <pc:sldMk cId="2600657230" sldId="303"/>
        </pc:sldMkLst>
        <pc:spChg chg="mod">
          <ac:chgData name="Bugenski, Kylie" userId="S::1450799146@cvs.k12.mi.us::b7e80113-e0c1-4a80-9aa7-26907a160198" providerId="AD" clId="Web-{8EBB09D2-C0EC-6BDE-A211-3B05B41553B1}" dt="2023-04-01T17:58:06.240" v="298" actId="20577"/>
          <ac:spMkLst>
            <pc:docMk/>
            <pc:sldMk cId="2600657230" sldId="303"/>
            <ac:spMk id="2" creationId="{663C9D6E-31A7-4074-AFBF-873FF1CB10C4}"/>
          </ac:spMkLst>
        </pc:spChg>
        <pc:spChg chg="mod">
          <ac:chgData name="Bugenski, Kylie" userId="S::1450799146@cvs.k12.mi.us::b7e80113-e0c1-4a80-9aa7-26907a160198" providerId="AD" clId="Web-{8EBB09D2-C0EC-6BDE-A211-3B05B41553B1}" dt="2023-04-01T17:55:45.439" v="168" actId="20577"/>
          <ac:spMkLst>
            <pc:docMk/>
            <pc:sldMk cId="2600657230" sldId="303"/>
            <ac:spMk id="9" creationId="{F2B71649-E6FB-7EF6-01A6-E0D9AD2F90D6}"/>
          </ac:spMkLst>
        </pc:spChg>
        <pc:picChg chg="add mod">
          <ac:chgData name="Bugenski, Kylie" userId="S::1450799146@cvs.k12.mi.us::b7e80113-e0c1-4a80-9aa7-26907a160198" providerId="AD" clId="Web-{8EBB09D2-C0EC-6BDE-A211-3B05B41553B1}" dt="2023-04-01T18:05:30.529" v="469" actId="1076"/>
          <ac:picMkLst>
            <pc:docMk/>
            <pc:sldMk cId="2600657230" sldId="303"/>
            <ac:picMk id="3" creationId="{B62C88BD-BDFD-1E79-4046-0B17E7C61E32}"/>
          </ac:picMkLst>
        </pc:picChg>
      </pc:sldChg>
      <pc:sldChg chg="addSp modSp add replId">
        <pc:chgData name="Bugenski, Kylie" userId="S::1450799146@cvs.k12.mi.us::b7e80113-e0c1-4a80-9aa7-26907a160198" providerId="AD" clId="Web-{8EBB09D2-C0EC-6BDE-A211-3B05B41553B1}" dt="2023-04-01T18:06:33.811" v="479" actId="14100"/>
        <pc:sldMkLst>
          <pc:docMk/>
          <pc:sldMk cId="1800801680" sldId="304"/>
        </pc:sldMkLst>
        <pc:spChg chg="mod">
          <ac:chgData name="Bugenski, Kylie" userId="S::1450799146@cvs.k12.mi.us::b7e80113-e0c1-4a80-9aa7-26907a160198" providerId="AD" clId="Web-{8EBB09D2-C0EC-6BDE-A211-3B05B41553B1}" dt="2023-04-01T18:03:46.293" v="455" actId="20577"/>
          <ac:spMkLst>
            <pc:docMk/>
            <pc:sldMk cId="1800801680" sldId="304"/>
            <ac:spMk id="2" creationId="{663C9D6E-31A7-4074-AFBF-873FF1CB10C4}"/>
          </ac:spMkLst>
        </pc:spChg>
        <pc:spChg chg="mod">
          <ac:chgData name="Bugenski, Kylie" userId="S::1450799146@cvs.k12.mi.us::b7e80113-e0c1-4a80-9aa7-26907a160198" providerId="AD" clId="Web-{8EBB09D2-C0EC-6BDE-A211-3B05B41553B1}" dt="2023-04-01T18:06:16.874" v="474" actId="20577"/>
          <ac:spMkLst>
            <pc:docMk/>
            <pc:sldMk cId="1800801680" sldId="304"/>
            <ac:spMk id="9" creationId="{F2B71649-E6FB-7EF6-01A6-E0D9AD2F90D6}"/>
          </ac:spMkLst>
        </pc:spChg>
        <pc:picChg chg="add mod">
          <ac:chgData name="Bugenski, Kylie" userId="S::1450799146@cvs.k12.mi.us::b7e80113-e0c1-4a80-9aa7-26907a160198" providerId="AD" clId="Web-{8EBB09D2-C0EC-6BDE-A211-3B05B41553B1}" dt="2023-04-01T18:06:33.811" v="479" actId="14100"/>
          <ac:picMkLst>
            <pc:docMk/>
            <pc:sldMk cId="1800801680" sldId="304"/>
            <ac:picMk id="3" creationId="{1291DC5F-15B8-E89B-7FF0-D677F4A0EF41}"/>
          </ac:picMkLst>
        </pc:picChg>
      </pc:sldChg>
      <pc:sldChg chg="add del replId">
        <pc:chgData name="Bugenski, Kylie" userId="S::1450799146@cvs.k12.mi.us::b7e80113-e0c1-4a80-9aa7-26907a160198" providerId="AD" clId="Web-{8EBB09D2-C0EC-6BDE-A211-3B05B41553B1}" dt="2023-04-01T18:02:20.401" v="432"/>
        <pc:sldMkLst>
          <pc:docMk/>
          <pc:sldMk cId="2781165238" sldId="305"/>
        </pc:sldMkLst>
      </pc:sldChg>
      <pc:sldChg chg="addSp modSp add ord replId">
        <pc:chgData name="Bugenski, Kylie" userId="S::1450799146@cvs.k12.mi.us::b7e80113-e0c1-4a80-9aa7-26907a160198" providerId="AD" clId="Web-{8EBB09D2-C0EC-6BDE-A211-3B05B41553B1}" dt="2023-04-01T18:25:54.487" v="623" actId="20577"/>
        <pc:sldMkLst>
          <pc:docMk/>
          <pc:sldMk cId="2181787240" sldId="306"/>
        </pc:sldMkLst>
        <pc:spChg chg="mod">
          <ac:chgData name="Bugenski, Kylie" userId="S::1450799146@cvs.k12.mi.us::b7e80113-e0c1-4a80-9aa7-26907a160198" providerId="AD" clId="Web-{8EBB09D2-C0EC-6BDE-A211-3B05B41553B1}" dt="2023-04-01T18:25:54.487" v="623" actId="20577"/>
          <ac:spMkLst>
            <pc:docMk/>
            <pc:sldMk cId="2181787240" sldId="306"/>
            <ac:spMk id="2" creationId="{663C9D6E-31A7-4074-AFBF-873FF1CB10C4}"/>
          </ac:spMkLst>
        </pc:spChg>
        <pc:spChg chg="mod">
          <ac:chgData name="Bugenski, Kylie" userId="S::1450799146@cvs.k12.mi.us::b7e80113-e0c1-4a80-9aa7-26907a160198" providerId="AD" clId="Web-{8EBB09D2-C0EC-6BDE-A211-3B05B41553B1}" dt="2023-04-01T17:59:52.539" v="346" actId="20577"/>
          <ac:spMkLst>
            <pc:docMk/>
            <pc:sldMk cId="2181787240" sldId="306"/>
            <ac:spMk id="9" creationId="{F2B71649-E6FB-7EF6-01A6-E0D9AD2F90D6}"/>
          </ac:spMkLst>
        </pc:spChg>
        <pc:picChg chg="add mod">
          <ac:chgData name="Bugenski, Kylie" userId="S::1450799146@cvs.k12.mi.us::b7e80113-e0c1-4a80-9aa7-26907a160198" providerId="AD" clId="Web-{8EBB09D2-C0EC-6BDE-A211-3B05B41553B1}" dt="2023-04-01T18:06:10.795" v="472" actId="1076"/>
          <ac:picMkLst>
            <pc:docMk/>
            <pc:sldMk cId="2181787240" sldId="306"/>
            <ac:picMk id="3" creationId="{3916AF97-07DE-7755-01FA-823DCBE03D10}"/>
          </ac:picMkLst>
        </pc:picChg>
      </pc:sldChg>
      <pc:sldChg chg="new del">
        <pc:chgData name="Bugenski, Kylie" userId="S::1450799146@cvs.k12.mi.us::b7e80113-e0c1-4a80-9aa7-26907a160198" providerId="AD" clId="Web-{8EBB09D2-C0EC-6BDE-A211-3B05B41553B1}" dt="2023-04-01T18:04:28.356" v="463"/>
        <pc:sldMkLst>
          <pc:docMk/>
          <pc:sldMk cId="585486907" sldId="307"/>
        </pc:sldMkLst>
      </pc:sldChg>
      <pc:sldChg chg="addSp delSp modSp add ord replId">
        <pc:chgData name="Bugenski, Kylie" userId="S::1450799146@cvs.k12.mi.us::b7e80113-e0c1-4a80-9aa7-26907a160198" providerId="AD" clId="Web-{8EBB09D2-C0EC-6BDE-A211-3B05B41553B1}" dt="2023-04-01T18:26:38.988" v="640" actId="20577"/>
        <pc:sldMkLst>
          <pc:docMk/>
          <pc:sldMk cId="889087728" sldId="307"/>
        </pc:sldMkLst>
        <pc:spChg chg="mod">
          <ac:chgData name="Bugenski, Kylie" userId="S::1450799146@cvs.k12.mi.us::b7e80113-e0c1-4a80-9aa7-26907a160198" providerId="AD" clId="Web-{8EBB09D2-C0EC-6BDE-A211-3B05B41553B1}" dt="2023-04-01T18:26:38.988" v="640" actId="20577"/>
          <ac:spMkLst>
            <pc:docMk/>
            <pc:sldMk cId="889087728" sldId="307"/>
            <ac:spMk id="2" creationId="{663C9D6E-31A7-4074-AFBF-873FF1CB10C4}"/>
          </ac:spMkLst>
        </pc:spChg>
        <pc:spChg chg="mod">
          <ac:chgData name="Bugenski, Kylie" userId="S::1450799146@cvs.k12.mi.us::b7e80113-e0c1-4a80-9aa7-26907a160198" providerId="AD" clId="Web-{8EBB09D2-C0EC-6BDE-A211-3B05B41553B1}" dt="2023-04-01T18:07:02.843" v="491" actId="20577"/>
          <ac:spMkLst>
            <pc:docMk/>
            <pc:sldMk cId="889087728" sldId="307"/>
            <ac:spMk id="9" creationId="{F2B71649-E6FB-7EF6-01A6-E0D9AD2F90D6}"/>
          </ac:spMkLst>
        </pc:spChg>
        <pc:picChg chg="del">
          <ac:chgData name="Bugenski, Kylie" userId="S::1450799146@cvs.k12.mi.us::b7e80113-e0c1-4a80-9aa7-26907a160198" providerId="AD" clId="Web-{8EBB09D2-C0EC-6BDE-A211-3B05B41553B1}" dt="2023-04-01T18:25:32.440" v="612"/>
          <ac:picMkLst>
            <pc:docMk/>
            <pc:sldMk cId="889087728" sldId="307"/>
            <ac:picMk id="3" creationId="{1291DC5F-15B8-E89B-7FF0-D677F4A0EF41}"/>
          </ac:picMkLst>
        </pc:picChg>
        <pc:picChg chg="add mod">
          <ac:chgData name="Bugenski, Kylie" userId="S::1450799146@cvs.k12.mi.us::b7e80113-e0c1-4a80-9aa7-26907a160198" providerId="AD" clId="Web-{8EBB09D2-C0EC-6BDE-A211-3B05B41553B1}" dt="2023-04-01T18:25:38.909" v="617" actId="1076"/>
          <ac:picMkLst>
            <pc:docMk/>
            <pc:sldMk cId="889087728" sldId="307"/>
            <ac:picMk id="6" creationId="{68F31393-99AE-CDF0-8DF7-44816B8E2B86}"/>
          </ac:picMkLst>
        </pc:picChg>
      </pc:sldChg>
    </pc:docChg>
  </pc:docChgLst>
  <pc:docChgLst>
    <pc:chgData name="Amore, Olivia" userId="S::1760003166@cvs.k12.mi.us::78dcbf29-9606-4570-b0cb-97633e42e4fb" providerId="AD" clId="Web-{37B3F37D-C68C-0397-DD61-6DB4F3950A9F}"/>
    <pc:docChg chg="modSld">
      <pc:chgData name="Amore, Olivia" userId="S::1760003166@cvs.k12.mi.us::78dcbf29-9606-4570-b0cb-97633e42e4fb" providerId="AD" clId="Web-{37B3F37D-C68C-0397-DD61-6DB4F3950A9F}" dt="2022-11-01T01:39:05.824" v="34" actId="1076"/>
      <pc:docMkLst>
        <pc:docMk/>
      </pc:docMkLst>
      <pc:sldChg chg="modSp">
        <pc:chgData name="Amore, Olivia" userId="S::1760003166@cvs.k12.mi.us::78dcbf29-9606-4570-b0cb-97633e42e4fb" providerId="AD" clId="Web-{37B3F37D-C68C-0397-DD61-6DB4F3950A9F}" dt="2022-11-01T01:39:05.824" v="34" actId="1076"/>
        <pc:sldMkLst>
          <pc:docMk/>
          <pc:sldMk cId="1371290840" sldId="266"/>
        </pc:sldMkLst>
        <pc:spChg chg="mod">
          <ac:chgData name="Amore, Olivia" userId="S::1760003166@cvs.k12.mi.us::78dcbf29-9606-4570-b0cb-97633e42e4fb" providerId="AD" clId="Web-{37B3F37D-C68C-0397-DD61-6DB4F3950A9F}" dt="2022-11-01T01:37:30.009" v="4" actId="20577"/>
          <ac:spMkLst>
            <pc:docMk/>
            <pc:sldMk cId="1371290840" sldId="266"/>
            <ac:spMk id="4" creationId="{5030B83D-69A8-5C90-E5F4-94E3E0DA4A94}"/>
          </ac:spMkLst>
        </pc:spChg>
        <pc:spChg chg="mod">
          <ac:chgData name="Amore, Olivia" userId="S::1760003166@cvs.k12.mi.us::78dcbf29-9606-4570-b0cb-97633e42e4fb" providerId="AD" clId="Web-{37B3F37D-C68C-0397-DD61-6DB4F3950A9F}" dt="2022-11-01T01:38:54.620" v="31" actId="20577"/>
          <ac:spMkLst>
            <pc:docMk/>
            <pc:sldMk cId="1371290840" sldId="266"/>
            <ac:spMk id="10" creationId="{74B01A4A-9FED-EA3C-A876-F5E319896DCE}"/>
          </ac:spMkLst>
        </pc:spChg>
        <pc:picChg chg="mod">
          <ac:chgData name="Amore, Olivia" userId="S::1760003166@cvs.k12.mi.us::78dcbf29-9606-4570-b0cb-97633e42e4fb" providerId="AD" clId="Web-{37B3F37D-C68C-0397-DD61-6DB4F3950A9F}" dt="2022-11-01T01:39:05.824" v="34" actId="1076"/>
          <ac:picMkLst>
            <pc:docMk/>
            <pc:sldMk cId="1371290840" sldId="266"/>
            <ac:picMk id="3" creationId="{892C8A59-60D2-A662-2A04-608395033066}"/>
          </ac:picMkLst>
        </pc:picChg>
      </pc:sldChg>
    </pc:docChg>
  </pc:docChgLst>
  <pc:docChgLst>
    <pc:chgData name="Kozlowski, Eliana" userId="S::1760006302@cvs.k12.mi.us::eb7423b3-3700-4d31-8106-eb8f9947f97a" providerId="AD" clId="Web-{9A1E7B69-5339-2ECB-97AA-0DEAB8BCB90B}"/>
    <pc:docChg chg="addSld delSld modSld sldOrd addMainMaster delMainMaster">
      <pc:chgData name="Kozlowski, Eliana" userId="S::1760006302@cvs.k12.mi.us::eb7423b3-3700-4d31-8106-eb8f9947f97a" providerId="AD" clId="Web-{9A1E7B69-5339-2ECB-97AA-0DEAB8BCB90B}" dt="2023-05-01T01:50:47" v="674"/>
      <pc:docMkLst>
        <pc:docMk/>
      </pc:docMkLst>
      <pc:sldChg chg="modSp mod setBg modClrScheme chgLayout">
        <pc:chgData name="Kozlowski, Eliana" userId="S::1760006302@cvs.k12.mi.us::eb7423b3-3700-4d31-8106-eb8f9947f97a" providerId="AD" clId="Web-{9A1E7B69-5339-2ECB-97AA-0DEAB8BCB90B}" dt="2023-05-01T01:47:30.244" v="646" actId="1076"/>
        <pc:sldMkLst>
          <pc:docMk/>
          <pc:sldMk cId="2589013222" sldId="261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2589013222" sldId="261"/>
            <ac:spMk id="2" creationId="{28294D23-3CA8-4D1D-ADC5-C0B5ED786ADD}"/>
          </ac:spMkLst>
        </pc:spChg>
        <pc:spChg chg="mod ord">
          <ac:chgData name="Kozlowski, Eliana" userId="S::1760006302@cvs.k12.mi.us::eb7423b3-3700-4d31-8106-eb8f9947f97a" providerId="AD" clId="Web-{9A1E7B69-5339-2ECB-97AA-0DEAB8BCB90B}" dt="2023-05-01T01:47:30.244" v="646" actId="1076"/>
          <ac:spMkLst>
            <pc:docMk/>
            <pc:sldMk cId="2589013222" sldId="261"/>
            <ac:spMk id="3" creationId="{8213AA81-94C9-46A9-BAF4-F1287DCF6017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7:12.916" v="641"/>
          <ac:spMkLst>
            <pc:docMk/>
            <pc:sldMk cId="2589013222" sldId="261"/>
            <ac:spMk id="5" creationId="{E86187D9-8A44-49A5-BE57-4258276BBD80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7:25.932" v="645"/>
          <ac:spMkLst>
            <pc:docMk/>
            <pc:sldMk cId="2589013222" sldId="261"/>
            <ac:spMk id="6" creationId="{73582EAE-0D04-4529-A32F-2DCCB2A57F98}"/>
          </ac:spMkLst>
        </pc:spChg>
      </pc:sldChg>
      <pc:sldChg chg="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3404018114" sldId="262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3404018114" sldId="262"/>
            <ac:spMk id="2" creationId="{175B7787-777D-4959-9E49-8DF78A5F2C31}"/>
          </ac:spMkLst>
        </pc:spChg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3404018114" sldId="262"/>
            <ac:spMk id="3" creationId="{F19C2B2A-F167-46B5-BBD4-5EF9C244B0F1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6:56.618" v="638"/>
          <ac:spMkLst>
            <pc:docMk/>
            <pc:sldMk cId="3404018114" sldId="262"/>
            <ac:spMk id="5" creationId="{E572D140-2930-43B2-8041-4860B2A410F1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6:51.290" v="637"/>
          <ac:spMkLst>
            <pc:docMk/>
            <pc:sldMk cId="3404018114" sldId="262"/>
            <ac:spMk id="6" creationId="{B2A5BBC1-80C0-4D02-A509-E182522A8175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6:46.337" v="636"/>
          <ac:spMkLst>
            <pc:docMk/>
            <pc:sldMk cId="3404018114" sldId="262"/>
            <ac:spMk id="7" creationId="{BB9CBB0F-862E-4FB2-A959-DB1FA1BB3713}"/>
          </ac:spMkLst>
        </pc:spChg>
      </pc:sldChg>
      <pc:sldChg chg="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1220853965" sldId="265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1220853965" sldId="265"/>
            <ac:spMk id="2" creationId="{C502C2BF-0801-4C5A-B524-551232B5FA25}"/>
          </ac:spMkLst>
        </pc:spChg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1220853965" sldId="265"/>
            <ac:spMk id="3" creationId="{A3E920AA-C4A4-437B-ACE8-3125E02BF03D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5:38.850" v="622" actId="1076"/>
          <ac:spMkLst>
            <pc:docMk/>
            <pc:sldMk cId="1220853965" sldId="265"/>
            <ac:spMk id="4" creationId="{8A4D0DBE-238A-479E-BE9C-BCC0F5BA8746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5:12.631" v="618"/>
          <ac:spMkLst>
            <pc:docMk/>
            <pc:sldMk cId="1220853965" sldId="265"/>
            <ac:spMk id="5" creationId="{EDDECAD2-FADD-4407-B541-3E9FFBFCDD79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5:46.866" v="623"/>
          <ac:spMkLst>
            <pc:docMk/>
            <pc:sldMk cId="1220853965" sldId="265"/>
            <ac:spMk id="6" creationId="{0CBBFCB9-DEBE-45B5-9069-CBD0EEC6D255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4:52.255" v="613" actId="1076"/>
          <ac:spMkLst>
            <pc:docMk/>
            <pc:sldMk cId="1220853965" sldId="265"/>
            <ac:spMk id="7" creationId="{6C113D53-8836-4A04-A10C-E425E1727183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5:34.569" v="621" actId="1076"/>
          <ac:spMkLst>
            <pc:docMk/>
            <pc:sldMk cId="1220853965" sldId="265"/>
            <ac:spMk id="8" creationId="{F167E427-C9A6-4CAA-8353-AE86A8383FAA}"/>
          </ac:spMkLst>
        </pc:spChg>
      </pc:sldChg>
      <pc:sldChg chg="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1371290840" sldId="266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1371290840" sldId="266"/>
            <ac:spMk id="2" creationId="{B08E5BB7-2B31-4CAA-8095-42E7109A6451}"/>
          </ac:spMkLst>
        </pc:spChg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1371290840" sldId="266"/>
            <ac:spMk id="4" creationId="{5030B83D-69A8-5C90-E5F4-94E3E0DA4A9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6:39.774" v="635"/>
          <ac:spMkLst>
            <pc:docMk/>
            <pc:sldMk cId="1371290840" sldId="266"/>
            <ac:spMk id="6" creationId="{54783A5E-638C-4B1F-9912-F22A64B5C7EE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6:33.430" v="634"/>
          <ac:spMkLst>
            <pc:docMk/>
            <pc:sldMk cId="1371290840" sldId="266"/>
            <ac:spMk id="7" creationId="{80A07D00-005E-48B4-B56A-B9877DFFC879}"/>
          </ac:spMkLst>
        </pc:spChg>
      </pc:sldChg>
      <pc:sldChg chg="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4212779804" sldId="268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4212779804" sldId="268"/>
            <ac:spMk id="2" creationId="{78C5B54C-29B4-4D4A-B4C5-FE16B70B9DE1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2:15.016" v="576"/>
          <ac:spMkLst>
            <pc:docMk/>
            <pc:sldMk cId="4212779804" sldId="268"/>
            <ac:spMk id="6" creationId="{ED12056D-2B74-4ACE-9D78-7F31E802EEAA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2:27.876" v="580"/>
          <ac:spMkLst>
            <pc:docMk/>
            <pc:sldMk cId="4212779804" sldId="268"/>
            <ac:spMk id="7" creationId="{837ECDE7-438A-4CA0-9FE8-9AFD48096760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2:04.281" v="575"/>
          <ac:spMkLst>
            <pc:docMk/>
            <pc:sldMk cId="4212779804" sldId="268"/>
            <ac:spMk id="8" creationId="{B99D1D9E-478A-4B9C-9ABF-8285EC63C9CC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1:54.203" v="573"/>
          <ac:spMkLst>
            <pc:docMk/>
            <pc:sldMk cId="4212779804" sldId="268"/>
            <ac:spMk id="9" creationId="{E7750826-E8BE-4B58-9DEB-ED45DF8CC78A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1:57.922" v="574"/>
          <ac:spMkLst>
            <pc:docMk/>
            <pc:sldMk cId="4212779804" sldId="268"/>
            <ac:spMk id="10" creationId="{CB83C09F-EF6D-42E4-81CC-B839B6603F4D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1:48.703" v="572"/>
          <ac:spMkLst>
            <pc:docMk/>
            <pc:sldMk cId="4212779804" sldId="268"/>
            <ac:spMk id="11" creationId="{82A92ED9-0C3B-4FD7-8AF4-6F241C1C754D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1:17.702" v="567"/>
          <ac:spMkLst>
            <pc:docMk/>
            <pc:sldMk cId="4212779804" sldId="268"/>
            <ac:spMk id="14" creationId="{5F8F8D90-12A5-4F79-85E8-5D3D6C552FC8}"/>
          </ac:spMkLst>
        </pc:spChg>
      </pc:sldChg>
      <pc:sldChg chg="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3424012936" sldId="270"/>
        </pc:sldMkLst>
        <pc:spChg chg="mod">
          <ac:chgData name="Kozlowski, Eliana" userId="S::1760006302@cvs.k12.mi.us::eb7423b3-3700-4d31-8106-eb8f9947f97a" providerId="AD" clId="Web-{9A1E7B69-5339-2ECB-97AA-0DEAB8BCB90B}" dt="2023-05-01T01:39:53.106" v="547"/>
          <ac:spMkLst>
            <pc:docMk/>
            <pc:sldMk cId="3424012936" sldId="270"/>
            <ac:spMk id="3" creationId="{4C1ACA43-9A0F-434A-8996-F16616DC46CD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9:58.278" v="548" actId="1076"/>
          <ac:spMkLst>
            <pc:docMk/>
            <pc:sldMk cId="3424012936" sldId="270"/>
            <ac:spMk id="4" creationId="{FBD4202C-6562-4B2D-B7CB-8CE3BA1B3CE1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9:41.699" v="544"/>
          <ac:spMkLst>
            <pc:docMk/>
            <pc:sldMk cId="3424012936" sldId="270"/>
            <ac:spMk id="7" creationId="{C1719308-3071-405A-9AAB-FA4665D4851D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9:45.637" v="545" actId="1076"/>
          <ac:spMkLst>
            <pc:docMk/>
            <pc:sldMk cId="3424012936" sldId="270"/>
            <ac:spMk id="9" creationId="{2B118F3E-444C-4F0C-A04C-E8D9226D40AC}"/>
          </ac:spMkLst>
        </pc:spChg>
      </pc:sldChg>
      <pc:sldChg chg="delSp 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735515804" sldId="277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735515804" sldId="277"/>
            <ac:spMk id="2" creationId="{AF3CED38-40C5-4D98-8898-59A12BF0F4F4}"/>
          </ac:spMkLst>
        </pc:spChg>
        <pc:spChg chg="del mod">
          <ac:chgData name="Kozlowski, Eliana" userId="S::1760006302@cvs.k12.mi.us::eb7423b3-3700-4d31-8106-eb8f9947f97a" providerId="AD" clId="Web-{9A1E7B69-5339-2ECB-97AA-0DEAB8BCB90B}" dt="2023-05-01T01:42:58.064" v="589"/>
          <ac:spMkLst>
            <pc:docMk/>
            <pc:sldMk cId="735515804" sldId="277"/>
            <ac:spMk id="4" creationId="{6CB0E527-22DE-47C6-A6B0-08169CCBEE09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3:25.893" v="596"/>
          <ac:spMkLst>
            <pc:docMk/>
            <pc:sldMk cId="735515804" sldId="277"/>
            <ac:spMk id="5" creationId="{472197AD-8024-46FC-992E-17CB88EAB23F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2:48.626" v="586"/>
          <ac:spMkLst>
            <pc:docMk/>
            <pc:sldMk cId="735515804" sldId="277"/>
            <ac:spMk id="6" creationId="{59F61442-D7C4-4805-F720-1475B8386E67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3:03.064" v="590"/>
          <ac:spMkLst>
            <pc:docMk/>
            <pc:sldMk cId="735515804" sldId="277"/>
            <ac:spMk id="14" creationId="{A30FC39E-6DE3-41B5-9690-1A144C702738}"/>
          </ac:spMkLst>
        </pc:spChg>
      </pc:sldChg>
      <pc:sldChg chg="addSp delSp modSp mod setBg modClrScheme chgLayout">
        <pc:chgData name="Kozlowski, Eliana" userId="S::1760006302@cvs.k12.mi.us::eb7423b3-3700-4d31-8106-eb8f9947f97a" providerId="AD" clId="Web-{9A1E7B69-5339-2ECB-97AA-0DEAB8BCB90B}" dt="2023-05-01T01:50:47" v="674"/>
        <pc:sldMkLst>
          <pc:docMk/>
          <pc:sldMk cId="3038517915" sldId="278"/>
        </pc:sldMkLst>
        <pc:spChg chg="mod">
          <ac:chgData name="Kozlowski, Eliana" userId="S::1760006302@cvs.k12.mi.us::eb7423b3-3700-4d31-8106-eb8f9947f97a" providerId="AD" clId="Web-{9A1E7B69-5339-2ECB-97AA-0DEAB8BCB90B}" dt="2023-05-01T01:26:16.768" v="339" actId="20577"/>
          <ac:spMkLst>
            <pc:docMk/>
            <pc:sldMk cId="3038517915" sldId="278"/>
            <ac:spMk id="4" creationId="{B8A49407-6A26-B10A-D6B7-E5E27DCFDB2A}"/>
          </ac:spMkLst>
        </pc:spChg>
        <pc:spChg chg="add del mod">
          <ac:chgData name="Kozlowski, Eliana" userId="S::1760006302@cvs.k12.mi.us::eb7423b3-3700-4d31-8106-eb8f9947f97a" providerId="AD" clId="Web-{9A1E7B69-5339-2ECB-97AA-0DEAB8BCB90B}" dt="2023-05-01T01:50:24.109" v="668"/>
          <ac:spMkLst>
            <pc:docMk/>
            <pc:sldMk cId="3038517915" sldId="278"/>
            <ac:spMk id="6" creationId="{0F70868D-1D2B-24B6-4C5B-1579324878AC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9:13.839" v="540"/>
          <ac:spMkLst>
            <pc:docMk/>
            <pc:sldMk cId="3038517915" sldId="278"/>
            <ac:spMk id="8" creationId="{99FCF149-B7A9-E23B-E437-970CE81F2522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9:05.088" v="539"/>
          <ac:spMkLst>
            <pc:docMk/>
            <pc:sldMk cId="3038517915" sldId="278"/>
            <ac:spMk id="10" creationId="{804B04A7-8D10-CD5C-A38C-58D71424B385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6:42.412" v="520" actId="20577"/>
          <ac:spMkLst>
            <pc:docMk/>
            <pc:sldMk cId="3038517915" sldId="278"/>
            <ac:spMk id="13" creationId="{5AE50EA9-384B-D2EA-0EC4-E59704FDBD2A}"/>
          </ac:spMkLst>
        </pc:spChg>
        <pc:picChg chg="add del mod">
          <ac:chgData name="Kozlowski, Eliana" userId="S::1760006302@cvs.k12.mi.us::eb7423b3-3700-4d31-8106-eb8f9947f97a" providerId="AD" clId="Web-{9A1E7B69-5339-2ECB-97AA-0DEAB8BCB90B}" dt="2023-05-01T01:48:49.950" v="654"/>
          <ac:picMkLst>
            <pc:docMk/>
            <pc:sldMk cId="3038517915" sldId="278"/>
            <ac:picMk id="2" creationId="{94FD1E7E-2FC3-5696-D905-3F286D3E7ED5}"/>
          </ac:picMkLst>
        </pc:picChg>
        <pc:picChg chg="del">
          <ac:chgData name="Kozlowski, Eliana" userId="S::1760006302@cvs.k12.mi.us::eb7423b3-3700-4d31-8106-eb8f9947f97a" providerId="AD" clId="Web-{9A1E7B69-5339-2ECB-97AA-0DEAB8BCB90B}" dt="2023-05-01T01:26:23.597" v="344"/>
          <ac:picMkLst>
            <pc:docMk/>
            <pc:sldMk cId="3038517915" sldId="278"/>
            <ac:picMk id="5" creationId="{972B8E62-B27E-3387-8302-2BEE35A62CBE}"/>
          </ac:picMkLst>
        </pc:picChg>
        <pc:picChg chg="add mod">
          <ac:chgData name="Kozlowski, Eliana" userId="S::1760006302@cvs.k12.mi.us::eb7423b3-3700-4d31-8106-eb8f9947f97a" providerId="AD" clId="Web-{9A1E7B69-5339-2ECB-97AA-0DEAB8BCB90B}" dt="2023-05-01T01:50:47" v="674"/>
          <ac:picMkLst>
            <pc:docMk/>
            <pc:sldMk cId="3038517915" sldId="278"/>
            <ac:picMk id="7" creationId="{5A70FD9B-129A-2362-AFFB-61D61FC312C6}"/>
          </ac:picMkLst>
        </pc:picChg>
      </pc:sldChg>
      <pc:sldChg chg="modSp mod setBg modClrScheme chgLayout">
        <pc:chgData name="Kozlowski, Eliana" userId="S::1760006302@cvs.k12.mi.us::eb7423b3-3700-4d31-8106-eb8f9947f97a" providerId="AD" clId="Web-{9A1E7B69-5339-2ECB-97AA-0DEAB8BCB90B}" dt="2023-05-01T01:47:57.355" v="652"/>
        <pc:sldMkLst>
          <pc:docMk/>
          <pc:sldMk cId="3984910350" sldId="283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3984910350" sldId="283"/>
            <ac:spMk id="2" creationId="{B08E5BB7-2B31-4CAA-8095-42E7109A6451}"/>
          </ac:spMkLst>
        </pc:spChg>
        <pc:spChg chg="mod ord">
          <ac:chgData name="Kozlowski, Eliana" userId="S::1760006302@cvs.k12.mi.us::eb7423b3-3700-4d31-8106-eb8f9947f97a" providerId="AD" clId="Web-{9A1E7B69-5339-2ECB-97AA-0DEAB8BCB90B}" dt="2023-05-01T01:47:57.355" v="652"/>
          <ac:spMkLst>
            <pc:docMk/>
            <pc:sldMk cId="3984910350" sldId="283"/>
            <ac:spMk id="4" creationId="{5030B83D-69A8-5C90-E5F4-94E3E0DA4A9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7:42.385" v="647"/>
          <ac:spMkLst>
            <pc:docMk/>
            <pc:sldMk cId="3984910350" sldId="283"/>
            <ac:spMk id="6" creationId="{54783A5E-638C-4B1F-9912-F22A64B5C7EE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6:26.899" v="633"/>
          <ac:spMkLst>
            <pc:docMk/>
            <pc:sldMk cId="3984910350" sldId="283"/>
            <ac:spMk id="7" creationId="{80A07D00-005E-48B4-B56A-B9877DFFC879}"/>
          </ac:spMkLst>
        </pc:spChg>
      </pc:sldChg>
      <pc:sldChg chg="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457617838" sldId="289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457617838" sldId="289"/>
            <ac:spMk id="2" creationId="{B08E5BB7-2B31-4CAA-8095-42E7109A6451}"/>
          </ac:spMkLst>
        </pc:spChg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457617838" sldId="289"/>
            <ac:spMk id="4" creationId="{5030B83D-69A8-5C90-E5F4-94E3E0DA4A9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6:15.914" v="631"/>
          <ac:spMkLst>
            <pc:docMk/>
            <pc:sldMk cId="457617838" sldId="289"/>
            <ac:spMk id="6" creationId="{54783A5E-638C-4B1F-9912-F22A64B5C7EE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6:12.633" v="630"/>
          <ac:spMkLst>
            <pc:docMk/>
            <pc:sldMk cId="457617838" sldId="289"/>
            <ac:spMk id="7" creationId="{80A07D00-005E-48B4-B56A-B9877DFFC879}"/>
          </ac:spMkLst>
        </pc:spChg>
      </pc:sldChg>
      <pc:sldChg chg="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432093687" sldId="292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432093687" sldId="292"/>
            <ac:spMk id="2" creationId="{B08E5BB7-2B31-4CAA-8095-42E7109A6451}"/>
          </ac:spMkLst>
        </pc:spChg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432093687" sldId="292"/>
            <ac:spMk id="4" creationId="{5030B83D-69A8-5C90-E5F4-94E3E0DA4A9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5:52.304" v="624"/>
          <ac:spMkLst>
            <pc:docMk/>
            <pc:sldMk cId="432093687" sldId="292"/>
            <ac:spMk id="6" creationId="{54783A5E-638C-4B1F-9912-F22A64B5C7EE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6:01.898" v="628"/>
          <ac:spMkLst>
            <pc:docMk/>
            <pc:sldMk cId="432093687" sldId="292"/>
            <ac:spMk id="7" creationId="{80A07D00-005E-48B4-B56A-B9877DFFC879}"/>
          </ac:spMkLst>
        </pc:spChg>
      </pc:sldChg>
      <pc:sldChg chg="addSp delSp modSp add del mod or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823401911" sldId="293"/>
        </pc:sldMkLst>
        <pc:spChg chg="mod">
          <ac:chgData name="Kozlowski, Eliana" userId="S::1760006302@cvs.k12.mi.us::eb7423b3-3700-4d31-8106-eb8f9947f97a" providerId="AD" clId="Web-{9A1E7B69-5339-2ECB-97AA-0DEAB8BCB90B}" dt="2023-05-01T01:36:07.286" v="506" actId="20577"/>
          <ac:spMkLst>
            <pc:docMk/>
            <pc:sldMk cId="823401911" sldId="293"/>
            <ac:spMk id="2" creationId="{663C9D6E-31A7-4074-AFBF-873FF1CB10C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3:38.425" v="598"/>
          <ac:spMkLst>
            <pc:docMk/>
            <pc:sldMk cId="823401911" sldId="293"/>
            <ac:spMk id="5" creationId="{D6472853-5AD6-A412-BF71-6B344F09A41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7:19.054" v="530" actId="20577"/>
          <ac:spMkLst>
            <pc:docMk/>
            <pc:sldMk cId="823401911" sldId="293"/>
            <ac:spMk id="8" creationId="{417F2469-4692-D3E1-5197-05F0C298B591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3:43.456" v="599"/>
          <ac:spMkLst>
            <pc:docMk/>
            <pc:sldMk cId="823401911" sldId="293"/>
            <ac:spMk id="9" creationId="{F2B71649-E6FB-7EF6-01A6-E0D9AD2F90D6}"/>
          </ac:spMkLst>
        </pc:spChg>
        <pc:picChg chg="del">
          <ac:chgData name="Kozlowski, Eliana" userId="S::1760006302@cvs.k12.mi.us::eb7423b3-3700-4d31-8106-eb8f9947f97a" providerId="AD" clId="Web-{9A1E7B69-5339-2ECB-97AA-0DEAB8BCB90B}" dt="2023-05-01T01:34:06.673" v="465"/>
          <ac:picMkLst>
            <pc:docMk/>
            <pc:sldMk cId="823401911" sldId="293"/>
            <ac:picMk id="3" creationId="{1AA7CC17-4851-2A04-250F-DF9375FE7334}"/>
          </ac:picMkLst>
        </pc:picChg>
        <pc:picChg chg="add mod">
          <ac:chgData name="Kozlowski, Eliana" userId="S::1760006302@cvs.k12.mi.us::eb7423b3-3700-4d31-8106-eb8f9947f97a" providerId="AD" clId="Web-{9A1E7B69-5339-2ECB-97AA-0DEAB8BCB90B}" dt="2023-05-01T01:35:11.191" v="470" actId="1076"/>
          <ac:picMkLst>
            <pc:docMk/>
            <pc:sldMk cId="823401911" sldId="293"/>
            <ac:picMk id="6" creationId="{2C8007BF-FD1B-BFED-847A-545D2F52831A}"/>
          </ac:picMkLst>
        </pc:picChg>
      </pc:sldChg>
      <pc:sldChg chg="del">
        <pc:chgData name="Kozlowski, Eliana" userId="S::1760006302@cvs.k12.mi.us::eb7423b3-3700-4d31-8106-eb8f9947f97a" providerId="AD" clId="Web-{9A1E7B69-5339-2ECB-97AA-0DEAB8BCB90B}" dt="2023-05-01T01:36:22.459" v="509"/>
        <pc:sldMkLst>
          <pc:docMk/>
          <pc:sldMk cId="4117045632" sldId="294"/>
        </pc:sldMkLst>
      </pc:sldChg>
      <pc:sldChg chg="del">
        <pc:chgData name="Kozlowski, Eliana" userId="S::1760006302@cvs.k12.mi.us::eb7423b3-3700-4d31-8106-eb8f9947f97a" providerId="AD" clId="Web-{9A1E7B69-5339-2ECB-97AA-0DEAB8BCB90B}" dt="2023-05-01T01:36:30.896" v="515"/>
        <pc:sldMkLst>
          <pc:docMk/>
          <pc:sldMk cId="3518926489" sldId="295"/>
        </pc:sldMkLst>
      </pc:sldChg>
      <pc:sldChg chg="del">
        <pc:chgData name="Kozlowski, Eliana" userId="S::1760006302@cvs.k12.mi.us::eb7423b3-3700-4d31-8106-eb8f9947f97a" providerId="AD" clId="Web-{9A1E7B69-5339-2ECB-97AA-0DEAB8BCB90B}" dt="2023-05-01T01:36:29.599" v="514"/>
        <pc:sldMkLst>
          <pc:docMk/>
          <pc:sldMk cId="568445822" sldId="296"/>
        </pc:sldMkLst>
      </pc:sldChg>
      <pc:sldChg chg="del">
        <pc:chgData name="Kozlowski, Eliana" userId="S::1760006302@cvs.k12.mi.us::eb7423b3-3700-4d31-8106-eb8f9947f97a" providerId="AD" clId="Web-{9A1E7B69-5339-2ECB-97AA-0DEAB8BCB90B}" dt="2023-05-01T01:36:27.943" v="513"/>
        <pc:sldMkLst>
          <pc:docMk/>
          <pc:sldMk cId="215466193" sldId="297"/>
        </pc:sldMkLst>
      </pc:sldChg>
      <pc:sldChg chg="del">
        <pc:chgData name="Kozlowski, Eliana" userId="S::1760006302@cvs.k12.mi.us::eb7423b3-3700-4d31-8106-eb8f9947f97a" providerId="AD" clId="Web-{9A1E7B69-5339-2ECB-97AA-0DEAB8BCB90B}" dt="2023-05-01T01:36:27.131" v="512"/>
        <pc:sldMkLst>
          <pc:docMk/>
          <pc:sldMk cId="3975142952" sldId="298"/>
        </pc:sldMkLst>
      </pc:sldChg>
      <pc:sldChg chg="del">
        <pc:chgData name="Kozlowski, Eliana" userId="S::1760006302@cvs.k12.mi.us::eb7423b3-3700-4d31-8106-eb8f9947f97a" providerId="AD" clId="Web-{9A1E7B69-5339-2ECB-97AA-0DEAB8BCB90B}" dt="2023-05-01T01:36:25.865" v="511"/>
        <pc:sldMkLst>
          <pc:docMk/>
          <pc:sldMk cId="3370781716" sldId="299"/>
        </pc:sldMkLst>
      </pc:sldChg>
      <pc:sldChg chg="del">
        <pc:chgData name="Kozlowski, Eliana" userId="S::1760006302@cvs.k12.mi.us::eb7423b3-3700-4d31-8106-eb8f9947f97a" providerId="AD" clId="Web-{9A1E7B69-5339-2ECB-97AA-0DEAB8BCB90B}" dt="2023-05-01T01:36:24.068" v="510"/>
        <pc:sldMkLst>
          <pc:docMk/>
          <pc:sldMk cId="54877696" sldId="300"/>
        </pc:sldMkLst>
      </pc:sldChg>
      <pc:sldChg chg="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1717339558" sldId="301"/>
        </pc:sldMkLst>
        <pc:spChg chg="mod ord">
          <ac:chgData name="Kozlowski, Eliana" userId="S::1760006302@cvs.k12.mi.us::eb7423b3-3700-4d31-8106-eb8f9947f97a" providerId="AD" clId="Web-{9A1E7B69-5339-2ECB-97AA-0DEAB8BCB90B}" dt="2023-05-01T01:47:03.509" v="640"/>
          <ac:spMkLst>
            <pc:docMk/>
            <pc:sldMk cId="1717339558" sldId="301"/>
            <ac:spMk id="2" creationId="{B08E5BB7-2B31-4CAA-8095-42E7109A6451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25:43.642" v="332" actId="14100"/>
          <ac:spMkLst>
            <pc:docMk/>
            <pc:sldMk cId="1717339558" sldId="301"/>
            <ac:spMk id="3" creationId="{5FD4F526-662C-9C0C-6442-BED138F6491F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2:43.704" v="585"/>
          <ac:spMkLst>
            <pc:docMk/>
            <pc:sldMk cId="1717339558" sldId="301"/>
            <ac:spMk id="6" creationId="{54783A5E-638C-4B1F-9912-F22A64B5C7EE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2:40.657" v="584"/>
          <ac:spMkLst>
            <pc:docMk/>
            <pc:sldMk cId="1717339558" sldId="301"/>
            <ac:spMk id="12" creationId="{931FA949-E3F3-B531-F595-CC230EBDB014}"/>
          </ac:spMkLst>
        </pc:spChg>
      </pc:sldChg>
      <pc:sldChg chg="addSp delSp modSp mo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3289492667" sldId="302"/>
        </pc:sldMkLst>
        <pc:spChg chg="mod">
          <ac:chgData name="Kozlowski, Eliana" userId="S::1760006302@cvs.k12.mi.us::eb7423b3-3700-4d31-8106-eb8f9947f97a" providerId="AD" clId="Web-{9A1E7B69-5339-2ECB-97AA-0DEAB8BCB90B}" dt="2023-05-01T01:28:39.538" v="370" actId="1076"/>
          <ac:spMkLst>
            <pc:docMk/>
            <pc:sldMk cId="3289492667" sldId="302"/>
            <ac:spMk id="2" creationId="{663C9D6E-31A7-4074-AFBF-873FF1CB10C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3:54.113" v="600"/>
          <ac:spMkLst>
            <pc:docMk/>
            <pc:sldMk cId="3289492667" sldId="302"/>
            <ac:spMk id="5" creationId="{D6472853-5AD6-A412-BF71-6B344F09A41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7:10.132" v="528" actId="20577"/>
          <ac:spMkLst>
            <pc:docMk/>
            <pc:sldMk cId="3289492667" sldId="302"/>
            <ac:spMk id="8" creationId="{417F2469-4692-D3E1-5197-05F0C298B591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3:57.363" v="601"/>
          <ac:spMkLst>
            <pc:docMk/>
            <pc:sldMk cId="3289492667" sldId="302"/>
            <ac:spMk id="9" creationId="{F2B71649-E6FB-7EF6-01A6-E0D9AD2F90D6}"/>
          </ac:spMkLst>
        </pc:spChg>
        <pc:picChg chg="del">
          <ac:chgData name="Kozlowski, Eliana" userId="S::1760006302@cvs.k12.mi.us::eb7423b3-3700-4d31-8106-eb8f9947f97a" providerId="AD" clId="Web-{9A1E7B69-5339-2ECB-97AA-0DEAB8BCB90B}" dt="2023-05-01T01:15:06.326" v="139"/>
          <ac:picMkLst>
            <pc:docMk/>
            <pc:sldMk cId="3289492667" sldId="302"/>
            <ac:picMk id="3" creationId="{E9A1DEAF-22A1-A088-1B79-4CAFA70993A9}"/>
          </ac:picMkLst>
        </pc:picChg>
        <pc:picChg chg="add mod">
          <ac:chgData name="Kozlowski, Eliana" userId="S::1760006302@cvs.k12.mi.us::eb7423b3-3700-4d31-8106-eb8f9947f97a" providerId="AD" clId="Web-{9A1E7B69-5339-2ECB-97AA-0DEAB8BCB90B}" dt="2023-05-01T01:28:21.913" v="355" actId="1076"/>
          <ac:picMkLst>
            <pc:docMk/>
            <pc:sldMk cId="3289492667" sldId="302"/>
            <ac:picMk id="6" creationId="{4905C91F-C23D-BFD3-7676-05C3801356D5}"/>
          </ac:picMkLst>
        </pc:picChg>
      </pc:sldChg>
      <pc:sldChg chg="addSp delSp modSp mod or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2600657230" sldId="303"/>
        </pc:sldMkLst>
        <pc:spChg chg="mod">
          <ac:chgData name="Kozlowski, Eliana" userId="S::1760006302@cvs.k12.mi.us::eb7423b3-3700-4d31-8106-eb8f9947f97a" providerId="AD" clId="Web-{9A1E7B69-5339-2ECB-97AA-0DEAB8BCB90B}" dt="2023-05-01T01:33:03.343" v="459" actId="20577"/>
          <ac:spMkLst>
            <pc:docMk/>
            <pc:sldMk cId="2600657230" sldId="303"/>
            <ac:spMk id="2" creationId="{663C9D6E-31A7-4074-AFBF-873FF1CB10C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4:33.848" v="608" actId="1076"/>
          <ac:spMkLst>
            <pc:docMk/>
            <pc:sldMk cId="2600657230" sldId="303"/>
            <ac:spMk id="4" creationId="{B9E6735F-5FBE-C87D-0BFF-8A99B3876C7E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4:28.145" v="606"/>
          <ac:spMkLst>
            <pc:docMk/>
            <pc:sldMk cId="2600657230" sldId="303"/>
            <ac:spMk id="5" creationId="{D6472853-5AD6-A412-BF71-6B344F09A41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6:56.663" v="521" actId="20577"/>
          <ac:spMkLst>
            <pc:docMk/>
            <pc:sldMk cId="2600657230" sldId="303"/>
            <ac:spMk id="8" creationId="{417F2469-4692-D3E1-5197-05F0C298B591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4:36.364" v="609"/>
          <ac:spMkLst>
            <pc:docMk/>
            <pc:sldMk cId="2600657230" sldId="303"/>
            <ac:spMk id="9" creationId="{F2B71649-E6FB-7EF6-01A6-E0D9AD2F90D6}"/>
          </ac:spMkLst>
        </pc:spChg>
        <pc:picChg chg="del">
          <ac:chgData name="Kozlowski, Eliana" userId="S::1760006302@cvs.k12.mi.us::eb7423b3-3700-4d31-8106-eb8f9947f97a" providerId="AD" clId="Web-{9A1E7B69-5339-2ECB-97AA-0DEAB8BCB90B}" dt="2023-05-01T01:33:04.734" v="460"/>
          <ac:picMkLst>
            <pc:docMk/>
            <pc:sldMk cId="2600657230" sldId="303"/>
            <ac:picMk id="3" creationId="{B62C88BD-BDFD-1E79-4046-0B17E7C61E32}"/>
          </ac:picMkLst>
        </pc:picChg>
        <pc:picChg chg="add mod">
          <ac:chgData name="Kozlowski, Eliana" userId="S::1760006302@cvs.k12.mi.us::eb7423b3-3700-4d31-8106-eb8f9947f97a" providerId="AD" clId="Web-{9A1E7B69-5339-2ECB-97AA-0DEAB8BCB90B}" dt="2023-05-01T01:33:33.375" v="463" actId="1076"/>
          <ac:picMkLst>
            <pc:docMk/>
            <pc:sldMk cId="2600657230" sldId="303"/>
            <ac:picMk id="6" creationId="{0690A7BE-8806-E45F-F79D-AC5BB9C6A3A0}"/>
          </ac:picMkLst>
        </pc:picChg>
      </pc:sldChg>
      <pc:sldChg chg="del">
        <pc:chgData name="Kozlowski, Eliana" userId="S::1760006302@cvs.k12.mi.us::eb7423b3-3700-4d31-8106-eb8f9947f97a" providerId="AD" clId="Web-{9A1E7B69-5339-2ECB-97AA-0DEAB8BCB90B}" dt="2023-05-01T01:25:05.532" v="322"/>
        <pc:sldMkLst>
          <pc:docMk/>
          <pc:sldMk cId="1800801680" sldId="304"/>
        </pc:sldMkLst>
      </pc:sldChg>
      <pc:sldChg chg="del">
        <pc:chgData name="Kozlowski, Eliana" userId="S::1760006302@cvs.k12.mi.us::eb7423b3-3700-4d31-8106-eb8f9947f97a" providerId="AD" clId="Web-{9A1E7B69-5339-2ECB-97AA-0DEAB8BCB90B}" dt="2023-05-01T01:25:01.172" v="320"/>
        <pc:sldMkLst>
          <pc:docMk/>
          <pc:sldMk cId="2181787240" sldId="306"/>
        </pc:sldMkLst>
      </pc:sldChg>
      <pc:sldChg chg="del">
        <pc:chgData name="Kozlowski, Eliana" userId="S::1760006302@cvs.k12.mi.us::eb7423b3-3700-4d31-8106-eb8f9947f97a" providerId="AD" clId="Web-{9A1E7B69-5339-2ECB-97AA-0DEAB8BCB90B}" dt="2023-05-01T01:25:02.594" v="321"/>
        <pc:sldMkLst>
          <pc:docMk/>
          <pc:sldMk cId="889087728" sldId="307"/>
        </pc:sldMkLst>
      </pc:sldChg>
      <pc:sldChg chg="addSp delSp modSp mod ord setBg modClrScheme chgLayout">
        <pc:chgData name="Kozlowski, Eliana" userId="S::1760006302@cvs.k12.mi.us::eb7423b3-3700-4d31-8106-eb8f9947f97a" providerId="AD" clId="Web-{9A1E7B69-5339-2ECB-97AA-0DEAB8BCB90B}" dt="2023-05-01T01:47:03.509" v="640"/>
        <pc:sldMkLst>
          <pc:docMk/>
          <pc:sldMk cId="98310415" sldId="308"/>
        </pc:sldMkLst>
        <pc:spChg chg="mod">
          <ac:chgData name="Kozlowski, Eliana" userId="S::1760006302@cvs.k12.mi.us::eb7423b3-3700-4d31-8106-eb8f9947f97a" providerId="AD" clId="Web-{9A1E7B69-5339-2ECB-97AA-0DEAB8BCB90B}" dt="2023-05-01T01:29:48.884" v="376" actId="20577"/>
          <ac:spMkLst>
            <pc:docMk/>
            <pc:sldMk cId="98310415" sldId="308"/>
            <ac:spMk id="2" creationId="{663C9D6E-31A7-4074-AFBF-873FF1CB10C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4:08.598" v="602"/>
          <ac:spMkLst>
            <pc:docMk/>
            <pc:sldMk cId="98310415" sldId="308"/>
            <ac:spMk id="5" creationId="{D6472853-5AD6-A412-BF71-6B344F09A414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37:04.257" v="523" actId="20577"/>
          <ac:spMkLst>
            <pc:docMk/>
            <pc:sldMk cId="98310415" sldId="308"/>
            <ac:spMk id="8" creationId="{417F2469-4692-D3E1-5197-05F0C298B591}"/>
          </ac:spMkLst>
        </pc:spChg>
        <pc:spChg chg="mod">
          <ac:chgData name="Kozlowski, Eliana" userId="S::1760006302@cvs.k12.mi.us::eb7423b3-3700-4d31-8106-eb8f9947f97a" providerId="AD" clId="Web-{9A1E7B69-5339-2ECB-97AA-0DEAB8BCB90B}" dt="2023-05-01T01:44:12.223" v="603"/>
          <ac:spMkLst>
            <pc:docMk/>
            <pc:sldMk cId="98310415" sldId="308"/>
            <ac:spMk id="9" creationId="{F2B71649-E6FB-7EF6-01A6-E0D9AD2F90D6}"/>
          </ac:spMkLst>
        </pc:spChg>
        <pc:picChg chg="del">
          <ac:chgData name="Kozlowski, Eliana" userId="S::1760006302@cvs.k12.mi.us::eb7423b3-3700-4d31-8106-eb8f9947f97a" providerId="AD" clId="Web-{9A1E7B69-5339-2ECB-97AA-0DEAB8BCB90B}" dt="2023-05-01T01:19:57.757" v="294"/>
          <ac:picMkLst>
            <pc:docMk/>
            <pc:sldMk cId="98310415" sldId="308"/>
            <ac:picMk id="3" creationId="{E9A1DEAF-22A1-A088-1B79-4CAFA70993A9}"/>
          </ac:picMkLst>
        </pc:picChg>
        <pc:picChg chg="del">
          <ac:chgData name="Kozlowski, Eliana" userId="S::1760006302@cvs.k12.mi.us::eb7423b3-3700-4d31-8106-eb8f9947f97a" providerId="AD" clId="Web-{9A1E7B69-5339-2ECB-97AA-0DEAB8BCB90B}" dt="2023-05-01T01:19:53.694" v="293"/>
          <ac:picMkLst>
            <pc:docMk/>
            <pc:sldMk cId="98310415" sldId="308"/>
            <ac:picMk id="6" creationId="{D0857DE5-255E-72C0-0D89-CA831C8D6A79}"/>
          </ac:picMkLst>
        </pc:picChg>
        <pc:picChg chg="add del mod">
          <ac:chgData name="Kozlowski, Eliana" userId="S::1760006302@cvs.k12.mi.us::eb7423b3-3700-4d31-8106-eb8f9947f97a" providerId="AD" clId="Web-{9A1E7B69-5339-2ECB-97AA-0DEAB8BCB90B}" dt="2023-05-01T01:44:17.660" v="605" actId="1076"/>
          <ac:picMkLst>
            <pc:docMk/>
            <pc:sldMk cId="98310415" sldId="308"/>
            <ac:picMk id="7" creationId="{EB71FA9C-DE33-87B5-2B33-FC878AAEAF82}"/>
          </ac:picMkLst>
        </pc:picChg>
        <pc:picChg chg="add mod">
          <ac:chgData name="Kozlowski, Eliana" userId="S::1760006302@cvs.k12.mi.us::eb7423b3-3700-4d31-8106-eb8f9947f97a" providerId="AD" clId="Web-{9A1E7B69-5339-2ECB-97AA-0DEAB8BCB90B}" dt="2023-05-01T01:24:23.234" v="304" actId="1076"/>
          <ac:picMkLst>
            <pc:docMk/>
            <pc:sldMk cId="98310415" sldId="308"/>
            <ac:picMk id="10" creationId="{3C47DE0C-49FB-64FC-5E0D-1D5DA45C3AF4}"/>
          </ac:picMkLst>
        </pc:picChg>
      </pc:sldChg>
      <pc:sldMasterChg chg="add del addSldLayout delSldLayout">
        <pc:chgData name="Kozlowski, Eliana" userId="S::1760006302@cvs.k12.mi.us::eb7423b3-3700-4d31-8106-eb8f9947f97a" providerId="AD" clId="Web-{9A1E7B69-5339-2ECB-97AA-0DEAB8BCB90B}" dt="2023-05-01T01:47:03.509" v="640"/>
        <pc:sldMasterMkLst>
          <pc:docMk/>
          <pc:sldMasterMk cId="203653944" sldId="2147483648"/>
        </pc:sldMasterMkLst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2063379033" sldId="2147483649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1228554528" sldId="2147483650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3674587406" sldId="2147483651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1832276402" sldId="2147483652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1603835520" sldId="2147483653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3020120707" sldId="2147483654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3992609611" sldId="2147483655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771562668" sldId="2147483656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1033885802" sldId="2147483657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524297416" sldId="2147483658"/>
          </pc:sldLayoutMkLst>
        </pc:sldLayoutChg>
        <pc:sldLayoutChg chg="add del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203653944" sldId="2147483648"/>
            <pc:sldLayoutMk cId="1299832197" sldId="2147483659"/>
          </pc:sldLayoutMkLst>
        </pc:sldLayoutChg>
      </pc:sldMasterChg>
      <pc:sldMasterChg chg="add del addSldLayout delSldLayout modSldLayout">
        <pc:chgData name="Kozlowski, Eliana" userId="S::1760006302@cvs.k12.mi.us::eb7423b3-3700-4d31-8106-eb8f9947f97a" providerId="AD" clId="Web-{9A1E7B69-5339-2ECB-97AA-0DEAB8BCB90B}" dt="2023-05-01T01:47:03.509" v="640"/>
        <pc:sldMasterMkLst>
          <pc:docMk/>
          <pc:sldMasterMk cId="1343728921" sldId="2147483660"/>
        </pc:sldMasterMkLst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3033745959" sldId="2147483661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2136555108" sldId="2147483662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3265906793" sldId="2147483663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3123198816" sldId="2147483664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2123708572" sldId="2147483665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951360716" sldId="2147483666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3352399914" sldId="2147483667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1904992563" sldId="2147483668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1097604535" sldId="2147483669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3187182081" sldId="2147483670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47:03.509" v="640"/>
          <pc:sldLayoutMkLst>
            <pc:docMk/>
            <pc:sldMasterMk cId="1343728921" sldId="2147483660"/>
            <pc:sldLayoutMk cId="531603049" sldId="2147483671"/>
          </pc:sldLayoutMkLst>
        </pc:sldLayoutChg>
      </pc:sldMasterChg>
      <pc:sldMasterChg chg="add del addSldLayout delSldLayout modSldLayout">
        <pc:chgData name="Kozlowski, Eliana" userId="S::1760006302@cvs.k12.mi.us::eb7423b3-3700-4d31-8106-eb8f9947f97a" providerId="AD" clId="Web-{9A1E7B69-5339-2ECB-97AA-0DEAB8BCB90B}" dt="2023-05-01T01:38:03.196" v="532"/>
        <pc:sldMasterMkLst>
          <pc:docMk/>
          <pc:sldMasterMk cId="2005124887" sldId="2147483660"/>
        </pc:sldMasterMkLst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1400279076" sldId="2147483661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2550222920" sldId="2147483662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2709904466" sldId="2147483663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2151873186" sldId="2147483664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93627162" sldId="2147483665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655061254" sldId="2147483666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345651580" sldId="2147483667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970091642" sldId="2147483668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2247241492" sldId="2147483669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1353960729" sldId="2147483670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03.196" v="532"/>
          <pc:sldLayoutMkLst>
            <pc:docMk/>
            <pc:sldMasterMk cId="2005124887" sldId="2147483660"/>
            <pc:sldLayoutMk cId="2364228933" sldId="2147483671"/>
          </pc:sldLayoutMkLst>
        </pc:sldLayoutChg>
      </pc:sldMasterChg>
      <pc:sldMasterChg chg="add del addSldLayout delSldLayout modSldLayout">
        <pc:chgData name="Kozlowski, Eliana" userId="S::1760006302@cvs.k12.mi.us::eb7423b3-3700-4d31-8106-eb8f9947f97a" providerId="AD" clId="Web-{9A1E7B69-5339-2ECB-97AA-0DEAB8BCB90B}" dt="2023-05-01T01:38:22.993" v="536"/>
        <pc:sldMasterMkLst>
          <pc:docMk/>
          <pc:sldMasterMk cId="2086736538" sldId="2147483660"/>
        </pc:sldMasterMkLst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4293358187" sldId="2147483661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2438425722" sldId="2147483662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3263945979" sldId="2147483663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3133059659" sldId="2147483664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3837434919" sldId="2147483665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3446698459" sldId="2147483666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2677124809" sldId="2147483667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3449969059" sldId="2147483668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2645302700" sldId="2147483669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2043648758" sldId="2147483670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22.993" v="536"/>
          <pc:sldLayoutMkLst>
            <pc:docMk/>
            <pc:sldMasterMk cId="2086736538" sldId="2147483660"/>
            <pc:sldLayoutMk cId="1719953751" sldId="2147483671"/>
          </pc:sldLayoutMkLst>
        </pc:sldLayoutChg>
      </pc:sldMasterChg>
      <pc:sldMasterChg chg="add del addSldLayout delSldLayout modSldLayout">
        <pc:chgData name="Kozlowski, Eliana" userId="S::1760006302@cvs.k12.mi.us::eb7423b3-3700-4d31-8106-eb8f9947f97a" providerId="AD" clId="Web-{9A1E7B69-5339-2ECB-97AA-0DEAB8BCB90B}" dt="2023-05-01T01:38:19.650" v="535"/>
        <pc:sldMasterMkLst>
          <pc:docMk/>
          <pc:sldMasterMk cId="3309502065" sldId="2147483672"/>
        </pc:sldMasterMkLst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105342117" sldId="2147483673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3980246718" sldId="2147483674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1350047010" sldId="2147483675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4108000830" sldId="2147483676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2089858671" sldId="2147483677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3403041635" sldId="2147483678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520822736" sldId="2147483679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1750159402" sldId="2147483680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2245256569" sldId="2147483681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1089965610" sldId="2147483682"/>
          </pc:sldLayoutMkLst>
        </pc:sldLayoutChg>
        <pc:sldLayoutChg chg="add del mod replId">
          <pc:chgData name="Kozlowski, Eliana" userId="S::1760006302@cvs.k12.mi.us::eb7423b3-3700-4d31-8106-eb8f9947f97a" providerId="AD" clId="Web-{9A1E7B69-5339-2ECB-97AA-0DEAB8BCB90B}" dt="2023-05-01T01:38:19.650" v="535"/>
          <pc:sldLayoutMkLst>
            <pc:docMk/>
            <pc:sldMasterMk cId="3309502065" sldId="2147483672"/>
            <pc:sldLayoutMk cId="1001699508" sldId="2147483683"/>
          </pc:sldLayoutMkLst>
        </pc:sldLayoutChg>
      </pc:sldMasterChg>
    </pc:docChg>
  </pc:docChgLst>
  <pc:docChgLst>
    <pc:chgData name="Kozlowski, Eliana" userId="S::1760006302@cvs.k12.mi.us::eb7423b3-3700-4d31-8106-eb8f9947f97a" providerId="AD" clId="Web-{1DEE6C63-8C4D-7163-37DB-D15F8E5639EB}"/>
    <pc:docChg chg="modSld">
      <pc:chgData name="Kozlowski, Eliana" userId="S::1760006302@cvs.k12.mi.us::eb7423b3-3700-4d31-8106-eb8f9947f97a" providerId="AD" clId="Web-{1DEE6C63-8C4D-7163-37DB-D15F8E5639EB}" dt="2023-05-01T12:39:51.657" v="30" actId="20577"/>
      <pc:docMkLst>
        <pc:docMk/>
      </pc:docMkLst>
      <pc:sldChg chg="modSp">
        <pc:chgData name="Kozlowski, Eliana" userId="S::1760006302@cvs.k12.mi.us::eb7423b3-3700-4d31-8106-eb8f9947f97a" providerId="AD" clId="Web-{1DEE6C63-8C4D-7163-37DB-D15F8E5639EB}" dt="2023-05-01T12:23:31.622" v="24" actId="20577"/>
        <pc:sldMkLst>
          <pc:docMk/>
          <pc:sldMk cId="823401911" sldId="293"/>
        </pc:sldMkLst>
        <pc:spChg chg="mod">
          <ac:chgData name="Kozlowski, Eliana" userId="S::1760006302@cvs.k12.mi.us::eb7423b3-3700-4d31-8106-eb8f9947f97a" providerId="AD" clId="Web-{1DEE6C63-8C4D-7163-37DB-D15F8E5639EB}" dt="2023-05-01T12:23:31.622" v="24" actId="20577"/>
          <ac:spMkLst>
            <pc:docMk/>
            <pc:sldMk cId="823401911" sldId="293"/>
            <ac:spMk id="8" creationId="{417F2469-4692-D3E1-5197-05F0C298B591}"/>
          </ac:spMkLst>
        </pc:spChg>
      </pc:sldChg>
      <pc:sldChg chg="modSp">
        <pc:chgData name="Kozlowski, Eliana" userId="S::1760006302@cvs.k12.mi.us::eb7423b3-3700-4d31-8106-eb8f9947f97a" providerId="AD" clId="Web-{1DEE6C63-8C4D-7163-37DB-D15F8E5639EB}" dt="2023-05-01T12:23:26.262" v="20" actId="20577"/>
        <pc:sldMkLst>
          <pc:docMk/>
          <pc:sldMk cId="3289492667" sldId="302"/>
        </pc:sldMkLst>
        <pc:spChg chg="mod">
          <ac:chgData name="Kozlowski, Eliana" userId="S::1760006302@cvs.k12.mi.us::eb7423b3-3700-4d31-8106-eb8f9947f97a" providerId="AD" clId="Web-{1DEE6C63-8C4D-7163-37DB-D15F8E5639EB}" dt="2023-05-01T12:23:26.262" v="20" actId="20577"/>
          <ac:spMkLst>
            <pc:docMk/>
            <pc:sldMk cId="3289492667" sldId="302"/>
            <ac:spMk id="8" creationId="{417F2469-4692-D3E1-5197-05F0C298B591}"/>
          </ac:spMkLst>
        </pc:spChg>
      </pc:sldChg>
      <pc:sldChg chg="modSp">
        <pc:chgData name="Kozlowski, Eliana" userId="S::1760006302@cvs.k12.mi.us::eb7423b3-3700-4d31-8106-eb8f9947f97a" providerId="AD" clId="Web-{1DEE6C63-8C4D-7163-37DB-D15F8E5639EB}" dt="2023-05-01T12:39:51.657" v="30" actId="20577"/>
        <pc:sldMkLst>
          <pc:docMk/>
          <pc:sldMk cId="2600657230" sldId="303"/>
        </pc:sldMkLst>
        <pc:spChg chg="mod">
          <ac:chgData name="Kozlowski, Eliana" userId="S::1760006302@cvs.k12.mi.us::eb7423b3-3700-4d31-8106-eb8f9947f97a" providerId="AD" clId="Web-{1DEE6C63-8C4D-7163-37DB-D15F8E5639EB}" dt="2023-05-01T12:39:51.657" v="30" actId="20577"/>
          <ac:spMkLst>
            <pc:docMk/>
            <pc:sldMk cId="2600657230" sldId="303"/>
            <ac:spMk id="2" creationId="{663C9D6E-31A7-4074-AFBF-873FF1CB10C4}"/>
          </ac:spMkLst>
        </pc:spChg>
        <pc:spChg chg="mod">
          <ac:chgData name="Kozlowski, Eliana" userId="S::1760006302@cvs.k12.mi.us::eb7423b3-3700-4d31-8106-eb8f9947f97a" providerId="AD" clId="Web-{1DEE6C63-8C4D-7163-37DB-D15F8E5639EB}" dt="2023-05-01T12:23:10.699" v="10" actId="20577"/>
          <ac:spMkLst>
            <pc:docMk/>
            <pc:sldMk cId="2600657230" sldId="303"/>
            <ac:spMk id="8" creationId="{417F2469-4692-D3E1-5197-05F0C298B591}"/>
          </ac:spMkLst>
        </pc:spChg>
      </pc:sldChg>
      <pc:sldChg chg="modSp">
        <pc:chgData name="Kozlowski, Eliana" userId="S::1760006302@cvs.k12.mi.us::eb7423b3-3700-4d31-8106-eb8f9947f97a" providerId="AD" clId="Web-{1DEE6C63-8C4D-7163-37DB-D15F8E5639EB}" dt="2023-05-01T12:23:18.528" v="15" actId="20577"/>
        <pc:sldMkLst>
          <pc:docMk/>
          <pc:sldMk cId="98310415" sldId="308"/>
        </pc:sldMkLst>
        <pc:spChg chg="mod">
          <ac:chgData name="Kozlowski, Eliana" userId="S::1760006302@cvs.k12.mi.us::eb7423b3-3700-4d31-8106-eb8f9947f97a" providerId="AD" clId="Web-{1DEE6C63-8C4D-7163-37DB-D15F8E5639EB}" dt="2023-05-01T12:23:18.528" v="15" actId="20577"/>
          <ac:spMkLst>
            <pc:docMk/>
            <pc:sldMk cId="98310415" sldId="308"/>
            <ac:spMk id="8" creationId="{417F2469-4692-D3E1-5197-05F0C298B591}"/>
          </ac:spMkLst>
        </pc:spChg>
      </pc:sldChg>
    </pc:docChg>
  </pc:docChgLst>
  <pc:docChgLst>
    <pc:chgData name="Davis, Lori" userId="S::ldavis@cvs.k12.mi.us::eda5fb47-4843-4bf8-87bc-26744fa5611b" providerId="AD" clId="Web-{F71371AA-741E-ED40-8003-035B8F5FF799}"/>
    <pc:docChg chg="addSld delSld modSld">
      <pc:chgData name="Davis, Lori" userId="S::ldavis@cvs.k12.mi.us::eda5fb47-4843-4bf8-87bc-26744fa5611b" providerId="AD" clId="Web-{F71371AA-741E-ED40-8003-035B8F5FF799}" dt="2022-12-06T18:37:01.338" v="97" actId="20577"/>
      <pc:docMkLst>
        <pc:docMk/>
      </pc:docMkLst>
      <pc:sldChg chg="modSp new del">
        <pc:chgData name="Davis, Lori" userId="S::ldavis@cvs.k12.mi.us::eda5fb47-4843-4bf8-87bc-26744fa5611b" providerId="AD" clId="Web-{F71371AA-741E-ED40-8003-035B8F5FF799}" dt="2022-12-06T18:33:55.100" v="9"/>
        <pc:sldMkLst>
          <pc:docMk/>
          <pc:sldMk cId="3715508807" sldId="285"/>
        </pc:sldMkLst>
        <pc:spChg chg="mod">
          <ac:chgData name="Davis, Lori" userId="S::ldavis@cvs.k12.mi.us::eda5fb47-4843-4bf8-87bc-26744fa5611b" providerId="AD" clId="Web-{F71371AA-741E-ED40-8003-035B8F5FF799}" dt="2022-12-06T18:33:39.662" v="7" actId="20577"/>
          <ac:spMkLst>
            <pc:docMk/>
            <pc:sldMk cId="3715508807" sldId="285"/>
            <ac:spMk id="2" creationId="{80919251-3833-D4A5-F3C1-C0E54770A840}"/>
          </ac:spMkLst>
        </pc:spChg>
      </pc:sldChg>
      <pc:sldChg chg="addSp delSp modSp add replId">
        <pc:chgData name="Davis, Lori" userId="S::ldavis@cvs.k12.mi.us::eda5fb47-4843-4bf8-87bc-26744fa5611b" providerId="AD" clId="Web-{F71371AA-741E-ED40-8003-035B8F5FF799}" dt="2022-12-06T18:37:01.338" v="97" actId="20577"/>
        <pc:sldMkLst>
          <pc:docMk/>
          <pc:sldMk cId="1492239263" sldId="286"/>
        </pc:sldMkLst>
        <pc:spChg chg="mod">
          <ac:chgData name="Davis, Lori" userId="S::ldavis@cvs.k12.mi.us::eda5fb47-4843-4bf8-87bc-26744fa5611b" providerId="AD" clId="Web-{F71371AA-741E-ED40-8003-035B8F5FF799}" dt="2022-12-06T18:37:01.338" v="97" actId="20577"/>
          <ac:spMkLst>
            <pc:docMk/>
            <pc:sldMk cId="1492239263" sldId="286"/>
            <ac:spMk id="5" creationId="{D6472853-5AD6-A412-BF71-6B344F09A414}"/>
          </ac:spMkLst>
        </pc:spChg>
        <pc:spChg chg="mod">
          <ac:chgData name="Davis, Lori" userId="S::ldavis@cvs.k12.mi.us::eda5fb47-4843-4bf8-87bc-26744fa5611b" providerId="AD" clId="Web-{F71371AA-741E-ED40-8003-035B8F5FF799}" dt="2022-12-06T18:36:56.135" v="87" actId="20577"/>
          <ac:spMkLst>
            <pc:docMk/>
            <pc:sldMk cId="1492239263" sldId="286"/>
            <ac:spMk id="8" creationId="{417F2469-4692-D3E1-5197-05F0C298B591}"/>
          </ac:spMkLst>
        </pc:spChg>
        <pc:spChg chg="mod">
          <ac:chgData name="Davis, Lori" userId="S::ldavis@cvs.k12.mi.us::eda5fb47-4843-4bf8-87bc-26744fa5611b" providerId="AD" clId="Web-{F71371AA-741E-ED40-8003-035B8F5FF799}" dt="2022-12-06T18:34:44.210" v="17" actId="20577"/>
          <ac:spMkLst>
            <pc:docMk/>
            <pc:sldMk cId="1492239263" sldId="286"/>
            <ac:spMk id="9" creationId="{F2B71649-E6FB-7EF6-01A6-E0D9AD2F90D6}"/>
          </ac:spMkLst>
        </pc:spChg>
        <pc:picChg chg="del">
          <ac:chgData name="Davis, Lori" userId="S::ldavis@cvs.k12.mi.us::eda5fb47-4843-4bf8-87bc-26744fa5611b" providerId="AD" clId="Web-{F71371AA-741E-ED40-8003-035B8F5FF799}" dt="2022-12-06T18:36:01.384" v="72"/>
          <ac:picMkLst>
            <pc:docMk/>
            <pc:sldMk cId="1492239263" sldId="286"/>
            <ac:picMk id="2" creationId="{63BE5EFA-27D1-76C9-A50A-DEDFB561915B}"/>
          </ac:picMkLst>
        </pc:picChg>
        <pc:picChg chg="add mod">
          <ac:chgData name="Davis, Lori" userId="S::ldavis@cvs.k12.mi.us::eda5fb47-4843-4bf8-87bc-26744fa5611b" providerId="AD" clId="Web-{F71371AA-741E-ED40-8003-035B8F5FF799}" dt="2022-12-06T18:36:40.650" v="77" actId="1076"/>
          <ac:picMkLst>
            <pc:docMk/>
            <pc:sldMk cId="1492239263" sldId="286"/>
            <ac:picMk id="3" creationId="{3BA5EB26-E3E6-E23B-8530-06AED7177366}"/>
          </ac:picMkLst>
        </pc:picChg>
      </pc:sldChg>
    </pc:docChg>
  </pc:docChgLst>
  <pc:docChgLst>
    <pc:chgData name="Lefief, Marco" userId="S::1300798882@cvs.k12.mi.us::566aa0e0-a9b7-4081-9966-2302aeeeba8c" providerId="AD" clId="Web-{B6286CA2-AB77-CD8B-6093-DE363B68B5BF}"/>
    <pc:docChg chg="modSld">
      <pc:chgData name="Lefief, Marco" userId="S::1300798882@cvs.k12.mi.us::566aa0e0-a9b7-4081-9966-2302aeeeba8c" providerId="AD" clId="Web-{B6286CA2-AB77-CD8B-6093-DE363B68B5BF}" dt="2023-05-01T15:42:17.288" v="1" actId="20577"/>
      <pc:docMkLst>
        <pc:docMk/>
      </pc:docMkLst>
      <pc:sldChg chg="modSp">
        <pc:chgData name="Lefief, Marco" userId="S::1300798882@cvs.k12.mi.us::566aa0e0-a9b7-4081-9966-2302aeeeba8c" providerId="AD" clId="Web-{B6286CA2-AB77-CD8B-6093-DE363B68B5BF}" dt="2023-05-01T15:42:17.288" v="1" actId="20577"/>
        <pc:sldMkLst>
          <pc:docMk/>
          <pc:sldMk cId="2589013222" sldId="261"/>
        </pc:sldMkLst>
        <pc:spChg chg="mod">
          <ac:chgData name="Lefief, Marco" userId="S::1300798882@cvs.k12.mi.us::566aa0e0-a9b7-4081-9966-2302aeeeba8c" providerId="AD" clId="Web-{B6286CA2-AB77-CD8B-6093-DE363B68B5BF}" dt="2023-05-01T15:42:17.288" v="1" actId="20577"/>
          <ac:spMkLst>
            <pc:docMk/>
            <pc:sldMk cId="2589013222" sldId="261"/>
            <ac:spMk id="7" creationId="{A8A8ED99-FF38-4458-A454-32534D271DA3}"/>
          </ac:spMkLst>
        </pc:spChg>
      </pc:sldChg>
    </pc:docChg>
  </pc:docChgLst>
  <pc:docChgLst>
    <pc:chgData name="Toma, Eemi" userId="0c508fed-9856-4108-9fdc-e016224aec9c" providerId="ADAL" clId="{601C887E-4536-BF4A-A349-0DA9D2C7145A}"/>
    <pc:docChg chg="modSld">
      <pc:chgData name="Toma, Eemi" userId="0c508fed-9856-4108-9fdc-e016224aec9c" providerId="ADAL" clId="{601C887E-4536-BF4A-A349-0DA9D2C7145A}" dt="2022-09-13T01:23:51.964" v="12" actId="20577"/>
      <pc:docMkLst>
        <pc:docMk/>
      </pc:docMkLst>
      <pc:sldChg chg="modSp">
        <pc:chgData name="Toma, Eemi" userId="0c508fed-9856-4108-9fdc-e016224aec9c" providerId="ADAL" clId="{601C887E-4536-BF4A-A349-0DA9D2C7145A}" dt="2022-09-13T01:23:51.964" v="12" actId="20577"/>
        <pc:sldMkLst>
          <pc:docMk/>
          <pc:sldMk cId="3105584188" sldId="259"/>
        </pc:sldMkLst>
        <pc:spChg chg="mod">
          <ac:chgData name="Toma, Eemi" userId="0c508fed-9856-4108-9fdc-e016224aec9c" providerId="ADAL" clId="{601C887E-4536-BF4A-A349-0DA9D2C7145A}" dt="2022-09-13T01:23:08.208" v="1" actId="1076"/>
          <ac:spMkLst>
            <pc:docMk/>
            <pc:sldMk cId="3105584188" sldId="259"/>
            <ac:spMk id="3" creationId="{A922E9D8-AF4D-4DA7-8CF7-1932C96BEBA9}"/>
          </ac:spMkLst>
        </pc:spChg>
        <pc:spChg chg="mod">
          <ac:chgData name="Toma, Eemi" userId="0c508fed-9856-4108-9fdc-e016224aec9c" providerId="ADAL" clId="{601C887E-4536-BF4A-A349-0DA9D2C7145A}" dt="2022-09-13T01:23:11.122" v="2" actId="1076"/>
          <ac:spMkLst>
            <pc:docMk/>
            <pc:sldMk cId="3105584188" sldId="259"/>
            <ac:spMk id="6" creationId="{32B74FFE-FCC9-40C6-A7E4-0585AEF36216}"/>
          </ac:spMkLst>
        </pc:spChg>
        <pc:spChg chg="mod">
          <ac:chgData name="Toma, Eemi" userId="0c508fed-9856-4108-9fdc-e016224aec9c" providerId="ADAL" clId="{601C887E-4536-BF4A-A349-0DA9D2C7145A}" dt="2022-09-13T01:23:51.964" v="12" actId="20577"/>
          <ac:spMkLst>
            <pc:docMk/>
            <pc:sldMk cId="3105584188" sldId="259"/>
            <ac:spMk id="7" creationId="{15A086B1-7875-4410-8850-0D4B50BC69A6}"/>
          </ac:spMkLst>
        </pc:spChg>
      </pc:sldChg>
    </pc:docChg>
  </pc:docChgLst>
  <pc:docChgLst>
    <pc:chgData name="Cito, Fiona" userId="S::1760006076@cvs.k12.mi.us::1b1aeaaf-d6e3-49b5-bad1-f8fd7c2e432e" providerId="AD" clId="Web-{946C2B9E-6A60-24DE-38A6-994533DAE8CB}"/>
    <pc:docChg chg="modSld">
      <pc:chgData name="Cito, Fiona" userId="S::1760006076@cvs.k12.mi.us::1b1aeaaf-d6e3-49b5-bad1-f8fd7c2e432e" providerId="AD" clId="Web-{946C2B9E-6A60-24DE-38A6-994533DAE8CB}" dt="2023-05-01T14:12:20.107" v="56" actId="20577"/>
      <pc:docMkLst>
        <pc:docMk/>
      </pc:docMkLst>
      <pc:sldChg chg="modSp">
        <pc:chgData name="Cito, Fiona" userId="S::1760006076@cvs.k12.mi.us::1b1aeaaf-d6e3-49b5-bad1-f8fd7c2e432e" providerId="AD" clId="Web-{946C2B9E-6A60-24DE-38A6-994533DAE8CB}" dt="2023-05-01T14:08:10.145" v="45" actId="20577"/>
        <pc:sldMkLst>
          <pc:docMk/>
          <pc:sldMk cId="2589013222" sldId="261"/>
        </pc:sldMkLst>
        <pc:spChg chg="mod">
          <ac:chgData name="Cito, Fiona" userId="S::1760006076@cvs.k12.mi.us::1b1aeaaf-d6e3-49b5-bad1-f8fd7c2e432e" providerId="AD" clId="Web-{946C2B9E-6A60-24DE-38A6-994533DAE8CB}" dt="2023-05-01T14:08:10.145" v="45" actId="20577"/>
          <ac:spMkLst>
            <pc:docMk/>
            <pc:sldMk cId="2589013222" sldId="261"/>
            <ac:spMk id="7" creationId="{A8A8ED99-FF38-4458-A454-32534D271DA3}"/>
          </ac:spMkLst>
        </pc:spChg>
      </pc:sldChg>
      <pc:sldChg chg="modSp">
        <pc:chgData name="Cito, Fiona" userId="S::1760006076@cvs.k12.mi.us::1b1aeaaf-d6e3-49b5-bad1-f8fd7c2e432e" providerId="AD" clId="Web-{946C2B9E-6A60-24DE-38A6-994533DAE8CB}" dt="2023-05-01T14:06:38.329" v="18" actId="20577"/>
        <pc:sldMkLst>
          <pc:docMk/>
          <pc:sldMk cId="4212779804" sldId="268"/>
        </pc:sldMkLst>
        <pc:spChg chg="mod">
          <ac:chgData name="Cito, Fiona" userId="S::1760006076@cvs.k12.mi.us::1b1aeaaf-d6e3-49b5-bad1-f8fd7c2e432e" providerId="AD" clId="Web-{946C2B9E-6A60-24DE-38A6-994533DAE8CB}" dt="2023-05-01T14:06:38.329" v="18" actId="20577"/>
          <ac:spMkLst>
            <pc:docMk/>
            <pc:sldMk cId="4212779804" sldId="268"/>
            <ac:spMk id="17" creationId="{07BD5B4E-674A-4E3F-90F9-119BB68AA8D0}"/>
          </ac:spMkLst>
        </pc:spChg>
      </pc:sldChg>
      <pc:sldChg chg="modSp">
        <pc:chgData name="Cito, Fiona" userId="S::1760006076@cvs.k12.mi.us::1b1aeaaf-d6e3-49b5-bad1-f8fd7c2e432e" providerId="AD" clId="Web-{946C2B9E-6A60-24DE-38A6-994533DAE8CB}" dt="2023-05-01T14:06:11.437" v="5" actId="20577"/>
        <pc:sldMkLst>
          <pc:docMk/>
          <pc:sldMk cId="3038517915" sldId="278"/>
        </pc:sldMkLst>
        <pc:spChg chg="mod">
          <ac:chgData name="Cito, Fiona" userId="S::1760006076@cvs.k12.mi.us::1b1aeaaf-d6e3-49b5-bad1-f8fd7c2e432e" providerId="AD" clId="Web-{946C2B9E-6A60-24DE-38A6-994533DAE8CB}" dt="2023-05-01T14:06:11.437" v="5" actId="20577"/>
          <ac:spMkLst>
            <pc:docMk/>
            <pc:sldMk cId="3038517915" sldId="278"/>
            <ac:spMk id="3" creationId="{736F4E1E-D82F-E4B5-3343-F49F7F895A7D}"/>
          </ac:spMkLst>
        </pc:spChg>
      </pc:sldChg>
      <pc:sldChg chg="modSp">
        <pc:chgData name="Cito, Fiona" userId="S::1760006076@cvs.k12.mi.us::1b1aeaaf-d6e3-49b5-bad1-f8fd7c2e432e" providerId="AD" clId="Web-{946C2B9E-6A60-24DE-38A6-994533DAE8CB}" dt="2023-05-01T14:12:20.107" v="56" actId="20577"/>
        <pc:sldMkLst>
          <pc:docMk/>
          <pc:sldMk cId="3984910350" sldId="283"/>
        </pc:sldMkLst>
        <pc:spChg chg="mod">
          <ac:chgData name="Cito, Fiona" userId="S::1760006076@cvs.k12.mi.us::1b1aeaaf-d6e3-49b5-bad1-f8fd7c2e432e" providerId="AD" clId="Web-{946C2B9E-6A60-24DE-38A6-994533DAE8CB}" dt="2023-05-01T14:12:20.107" v="56" actId="20577"/>
          <ac:spMkLst>
            <pc:docMk/>
            <pc:sldMk cId="3984910350" sldId="283"/>
            <ac:spMk id="8" creationId="{3EA972EF-19F1-43BD-9A9F-09E189C701B4}"/>
          </ac:spMkLst>
        </pc:spChg>
      </pc:sldChg>
      <pc:sldChg chg="modSp">
        <pc:chgData name="Cito, Fiona" userId="S::1760006076@cvs.k12.mi.us::1b1aeaaf-d6e3-49b5-bad1-f8fd7c2e432e" providerId="AD" clId="Web-{946C2B9E-6A60-24DE-38A6-994533DAE8CB}" dt="2023-05-01T14:07:28.299" v="38" actId="1076"/>
        <pc:sldMkLst>
          <pc:docMk/>
          <pc:sldMk cId="457617838" sldId="289"/>
        </pc:sldMkLst>
        <pc:spChg chg="mod">
          <ac:chgData name="Cito, Fiona" userId="S::1760006076@cvs.k12.mi.us::1b1aeaaf-d6e3-49b5-bad1-f8fd7c2e432e" providerId="AD" clId="Web-{946C2B9E-6A60-24DE-38A6-994533DAE8CB}" dt="2023-05-01T14:07:28.299" v="38" actId="1076"/>
          <ac:spMkLst>
            <pc:docMk/>
            <pc:sldMk cId="457617838" sldId="289"/>
            <ac:spMk id="8" creationId="{3EA972EF-19F1-43BD-9A9F-09E189C701B4}"/>
          </ac:spMkLst>
        </pc:spChg>
      </pc:sldChg>
    </pc:docChg>
  </pc:docChgLst>
  <pc:docChgLst>
    <pc:chgData name="Davis, Lori" userId="S::ldavis@cvs.k12.mi.us::eda5fb47-4843-4bf8-87bc-26744fa5611b" providerId="AD" clId="Web-{4A611E35-A75F-83F6-46F1-6F246634B43A}"/>
    <pc:docChg chg="addSld modSld sldOrd">
      <pc:chgData name="Davis, Lori" userId="S::ldavis@cvs.k12.mi.us::eda5fb47-4843-4bf8-87bc-26744fa5611b" providerId="AD" clId="Web-{4A611E35-A75F-83F6-46F1-6F246634B43A}" dt="2023-05-02T16:10:50.867" v="11"/>
      <pc:docMkLst>
        <pc:docMk/>
      </pc:docMkLst>
      <pc:sldChg chg="addSp modSp new mod ord setBg">
        <pc:chgData name="Davis, Lori" userId="S::ldavis@cvs.k12.mi.us::eda5fb47-4843-4bf8-87bc-26744fa5611b" providerId="AD" clId="Web-{4A611E35-A75F-83F6-46F1-6F246634B43A}" dt="2023-05-02T16:10:50.867" v="11"/>
        <pc:sldMkLst>
          <pc:docMk/>
          <pc:sldMk cId="1340953653" sldId="310"/>
        </pc:sldMkLst>
        <pc:picChg chg="add mod">
          <ac:chgData name="Davis, Lori" userId="S::ldavis@cvs.k12.mi.us::eda5fb47-4843-4bf8-87bc-26744fa5611b" providerId="AD" clId="Web-{4A611E35-A75F-83F6-46F1-6F246634B43A}" dt="2023-05-02T16:10:18.850" v="9" actId="1076"/>
          <ac:picMkLst>
            <pc:docMk/>
            <pc:sldMk cId="1340953653" sldId="310"/>
            <ac:picMk id="2" creationId="{B4BF4184-AF01-196B-98C9-A90EAFC58CA1}"/>
          </ac:picMkLst>
        </pc:picChg>
      </pc:sldChg>
    </pc:docChg>
  </pc:docChgLst>
  <pc:docChgLst>
    <pc:chgData name="Koneval, McKenna" userId="S::1760002948@cvs.k12.mi.us::689ee933-f984-4137-a0d2-221618aca614" providerId="AD" clId="Web-{0FD5C8B6-6787-4C13-8C4B-95CD9ADD9A8F}"/>
    <pc:docChg chg="modSld">
      <pc:chgData name="Koneval, McKenna" userId="S::1760002948@cvs.k12.mi.us::689ee933-f984-4137-a0d2-221618aca614" providerId="AD" clId="Web-{0FD5C8B6-6787-4C13-8C4B-95CD9ADD9A8F}" dt="2022-11-01T12:07:58.459" v="186" actId="20577"/>
      <pc:docMkLst>
        <pc:docMk/>
      </pc:docMkLst>
      <pc:sldChg chg="modSp">
        <pc:chgData name="Koneval, McKenna" userId="S::1760002948@cvs.k12.mi.us::689ee933-f984-4137-a0d2-221618aca614" providerId="AD" clId="Web-{0FD5C8B6-6787-4C13-8C4B-95CD9ADD9A8F}" dt="2022-11-01T12:00:16.427" v="158" actId="20577"/>
        <pc:sldMkLst>
          <pc:docMk/>
          <pc:sldMk cId="1371290840" sldId="266"/>
        </pc:sldMkLst>
        <pc:spChg chg="mod">
          <ac:chgData name="Koneval, McKenna" userId="S::1760002948@cvs.k12.mi.us::689ee933-f984-4137-a0d2-221618aca614" providerId="AD" clId="Web-{0FD5C8B6-6787-4C13-8C4B-95CD9ADD9A8F}" dt="2022-11-01T12:00:16.427" v="158" actId="20577"/>
          <ac:spMkLst>
            <pc:docMk/>
            <pc:sldMk cId="1371290840" sldId="266"/>
            <ac:spMk id="10" creationId="{74B01A4A-9FED-EA3C-A876-F5E319896DCE}"/>
          </ac:spMkLst>
        </pc:spChg>
      </pc:sldChg>
      <pc:sldChg chg="modSp">
        <pc:chgData name="Koneval, McKenna" userId="S::1760002948@cvs.k12.mi.us::689ee933-f984-4137-a0d2-221618aca614" providerId="AD" clId="Web-{0FD5C8B6-6787-4C13-8C4B-95CD9ADD9A8F}" dt="2022-11-01T12:04:33.043" v="183" actId="1076"/>
        <pc:sldMkLst>
          <pc:docMk/>
          <pc:sldMk cId="4212779804" sldId="268"/>
        </pc:sldMkLst>
        <pc:picChg chg="mod">
          <ac:chgData name="Koneval, McKenna" userId="S::1760002948@cvs.k12.mi.us::689ee933-f984-4137-a0d2-221618aca614" providerId="AD" clId="Web-{0FD5C8B6-6787-4C13-8C4B-95CD9ADD9A8F}" dt="2022-11-01T12:04:33.043" v="183" actId="1076"/>
          <ac:picMkLst>
            <pc:docMk/>
            <pc:sldMk cId="4212779804" sldId="268"/>
            <ac:picMk id="13314" creationId="{21B9F742-9E90-40A4-A349-CB728308E5BF}"/>
          </ac:picMkLst>
        </pc:picChg>
      </pc:sldChg>
      <pc:sldChg chg="addSp modSp">
        <pc:chgData name="Koneval, McKenna" userId="S::1760002948@cvs.k12.mi.us::689ee933-f984-4137-a0d2-221618aca614" providerId="AD" clId="Web-{0FD5C8B6-6787-4C13-8C4B-95CD9ADD9A8F}" dt="2022-11-01T12:07:58.459" v="186" actId="20577"/>
        <pc:sldMkLst>
          <pc:docMk/>
          <pc:sldMk cId="1143659819" sldId="272"/>
        </pc:sldMkLst>
        <pc:spChg chg="mod">
          <ac:chgData name="Koneval, McKenna" userId="S::1760002948@cvs.k12.mi.us::689ee933-f984-4137-a0d2-221618aca614" providerId="AD" clId="Web-{0FD5C8B6-6787-4C13-8C4B-95CD9ADD9A8F}" dt="2022-11-01T12:07:58.459" v="186" actId="20577"/>
          <ac:spMkLst>
            <pc:docMk/>
            <pc:sldMk cId="1143659819" sldId="272"/>
            <ac:spMk id="8" creationId="{5A580C65-CF9F-45A4-970D-FBEC6A5EA783}"/>
          </ac:spMkLst>
        </pc:spChg>
        <pc:picChg chg="mod modCrop">
          <ac:chgData name="Koneval, McKenna" userId="S::1760002948@cvs.k12.mi.us::689ee933-f984-4137-a0d2-221618aca614" providerId="AD" clId="Web-{0FD5C8B6-6787-4C13-8C4B-95CD9ADD9A8F}" dt="2022-11-01T12:02:57.213" v="171"/>
          <ac:picMkLst>
            <pc:docMk/>
            <pc:sldMk cId="1143659819" sldId="272"/>
            <ac:picMk id="6" creationId="{5F33BC21-15D6-4F7F-3F38-880F714C5FC1}"/>
          </ac:picMkLst>
        </pc:picChg>
        <pc:picChg chg="mod modCrop">
          <ac:chgData name="Koneval, McKenna" userId="S::1760002948@cvs.k12.mi.us::689ee933-f984-4137-a0d2-221618aca614" providerId="AD" clId="Web-{0FD5C8B6-6787-4C13-8C4B-95CD9ADD9A8F}" dt="2022-11-01T12:03:37.276" v="179" actId="1076"/>
          <ac:picMkLst>
            <pc:docMk/>
            <pc:sldMk cId="1143659819" sldId="272"/>
            <ac:picMk id="7" creationId="{DEADD57B-F3D7-B68F-6615-2187E48BCDBA}"/>
          </ac:picMkLst>
        </pc:picChg>
        <pc:picChg chg="add mod">
          <ac:chgData name="Koneval, McKenna" userId="S::1760002948@cvs.k12.mi.us::689ee933-f984-4137-a0d2-221618aca614" providerId="AD" clId="Web-{0FD5C8B6-6787-4C13-8C4B-95CD9ADD9A8F}" dt="2022-11-01T12:04:00.355" v="182" actId="1076"/>
          <ac:picMkLst>
            <pc:docMk/>
            <pc:sldMk cId="1143659819" sldId="272"/>
            <ac:picMk id="9" creationId="{95ADA50A-8F75-8B51-1669-275C6B05130E}"/>
          </ac:picMkLst>
        </pc:picChg>
      </pc:sldChg>
    </pc:docChg>
  </pc:docChgLst>
  <pc:docChgLst>
    <pc:chgData name="Grimm, Jill" userId="S::jgrimm@cvs.k12.mi.us::3f01fff4-93ff-4bca-b632-f9cbaf49777f" providerId="AD" clId="Web-{E902F6CA-0823-458D-0BDF-272A016F5530}"/>
    <pc:docChg chg="modSld">
      <pc:chgData name="Grimm, Jill" userId="S::jgrimm@cvs.k12.mi.us::3f01fff4-93ff-4bca-b632-f9cbaf49777f" providerId="AD" clId="Web-{E902F6CA-0823-458D-0BDF-272A016F5530}" dt="2023-04-10T14:22:40.436" v="9" actId="14100"/>
      <pc:docMkLst>
        <pc:docMk/>
      </pc:docMkLst>
      <pc:sldChg chg="modSp">
        <pc:chgData name="Grimm, Jill" userId="S::jgrimm@cvs.k12.mi.us::3f01fff4-93ff-4bca-b632-f9cbaf49777f" providerId="AD" clId="Web-{E902F6CA-0823-458D-0BDF-272A016F5530}" dt="2023-04-10T14:22:40.436" v="9" actId="14100"/>
        <pc:sldMkLst>
          <pc:docMk/>
          <pc:sldMk cId="2600657230" sldId="303"/>
        </pc:sldMkLst>
        <pc:spChg chg="mod">
          <ac:chgData name="Grimm, Jill" userId="S::jgrimm@cvs.k12.mi.us::3f01fff4-93ff-4bca-b632-f9cbaf49777f" providerId="AD" clId="Web-{E902F6CA-0823-458D-0BDF-272A016F5530}" dt="2023-04-10T14:22:40.436" v="9" actId="14100"/>
          <ac:spMkLst>
            <pc:docMk/>
            <pc:sldMk cId="2600657230" sldId="303"/>
            <ac:spMk id="2" creationId="{663C9D6E-31A7-4074-AFBF-873FF1CB10C4}"/>
          </ac:spMkLst>
        </pc:spChg>
      </pc:sldChg>
    </pc:docChg>
  </pc:docChgLst>
  <pc:docChgLst>
    <pc:chgData name="Austin, Isabella" userId="S::1450799128@cvs.k12.mi.us::f25679e0-8533-4b21-832b-ac30cbd238ca" providerId="AD" clId="Web-{0D2F8840-30BF-7151-CF7B-AF1C96E943B7}"/>
    <pc:docChg chg="modSld">
      <pc:chgData name="Austin, Isabella" userId="S::1450799128@cvs.k12.mi.us::f25679e0-8533-4b21-832b-ac30cbd238ca" providerId="AD" clId="Web-{0D2F8840-30BF-7151-CF7B-AF1C96E943B7}" dt="2022-10-02T22:10:59.641" v="477" actId="1076"/>
      <pc:docMkLst>
        <pc:docMk/>
      </pc:docMkLst>
      <pc:sldChg chg="addSp modSp">
        <pc:chgData name="Austin, Isabella" userId="S::1450799128@cvs.k12.mi.us::f25679e0-8533-4b21-832b-ac30cbd238ca" providerId="AD" clId="Web-{0D2F8840-30BF-7151-CF7B-AF1C96E943B7}" dt="2022-10-02T22:05:26.909" v="355" actId="20577"/>
        <pc:sldMkLst>
          <pc:docMk/>
          <pc:sldMk cId="3617394833" sldId="271"/>
        </pc:sldMkLst>
        <pc:spChg chg="mod">
          <ac:chgData name="Austin, Isabella" userId="S::1450799128@cvs.k12.mi.us::f25679e0-8533-4b21-832b-ac30cbd238ca" providerId="AD" clId="Web-{0D2F8840-30BF-7151-CF7B-AF1C96E943B7}" dt="2022-10-02T22:05:26.909" v="355" actId="20577"/>
          <ac:spMkLst>
            <pc:docMk/>
            <pc:sldMk cId="3617394833" sldId="271"/>
            <ac:spMk id="3" creationId="{702662D1-5410-46C8-A5B3-958B323A50BF}"/>
          </ac:spMkLst>
        </pc:spChg>
        <pc:spChg chg="add mod">
          <ac:chgData name="Austin, Isabella" userId="S::1450799128@cvs.k12.mi.us::f25679e0-8533-4b21-832b-ac30cbd238ca" providerId="AD" clId="Web-{0D2F8840-30BF-7151-CF7B-AF1C96E943B7}" dt="2022-10-02T21:46:52.568" v="337" actId="1076"/>
          <ac:spMkLst>
            <pc:docMk/>
            <pc:sldMk cId="3617394833" sldId="271"/>
            <ac:spMk id="6" creationId="{ABB65E29-6B71-5DC0-DEDD-17AC256BFA26}"/>
          </ac:spMkLst>
        </pc:spChg>
        <pc:spChg chg="add mod">
          <ac:chgData name="Austin, Isabella" userId="S::1450799128@cvs.k12.mi.us::f25679e0-8533-4b21-832b-ac30cbd238ca" providerId="AD" clId="Web-{0D2F8840-30BF-7151-CF7B-AF1C96E943B7}" dt="2022-10-02T21:46:27.973" v="329" actId="20577"/>
          <ac:spMkLst>
            <pc:docMk/>
            <pc:sldMk cId="3617394833" sldId="271"/>
            <ac:spMk id="9" creationId="{A3CD19A7-5AC0-BB33-FA65-ACEC2465C105}"/>
          </ac:spMkLst>
        </pc:spChg>
        <pc:picChg chg="add mod">
          <ac:chgData name="Austin, Isabella" userId="S::1450799128@cvs.k12.mi.us::f25679e0-8533-4b21-832b-ac30cbd238ca" providerId="AD" clId="Web-{0D2F8840-30BF-7151-CF7B-AF1C96E943B7}" dt="2022-10-02T21:46:45.114" v="336" actId="1076"/>
          <ac:picMkLst>
            <pc:docMk/>
            <pc:sldMk cId="3617394833" sldId="271"/>
            <ac:picMk id="7" creationId="{EC876E44-1CDF-A7BD-303F-EA73BCF57D0B}"/>
          </ac:picMkLst>
        </pc:picChg>
      </pc:sldChg>
      <pc:sldChg chg="addSp delSp modSp">
        <pc:chgData name="Austin, Isabella" userId="S::1450799128@cvs.k12.mi.us::f25679e0-8533-4b21-832b-ac30cbd238ca" providerId="AD" clId="Web-{0D2F8840-30BF-7151-CF7B-AF1C96E943B7}" dt="2022-10-02T22:10:59.641" v="477" actId="1076"/>
        <pc:sldMkLst>
          <pc:docMk/>
          <pc:sldMk cId="1143659819" sldId="272"/>
        </pc:sldMkLst>
        <pc:spChg chg="mod">
          <ac:chgData name="Austin, Isabella" userId="S::1450799128@cvs.k12.mi.us::f25679e0-8533-4b21-832b-ac30cbd238ca" providerId="AD" clId="Web-{0D2F8840-30BF-7151-CF7B-AF1C96E943B7}" dt="2022-10-02T22:10:44.484" v="475" actId="20577"/>
          <ac:spMkLst>
            <pc:docMk/>
            <pc:sldMk cId="1143659819" sldId="272"/>
            <ac:spMk id="2" creationId="{B34CEABB-C58D-454D-8486-7C4700CE6497}"/>
          </ac:spMkLst>
        </pc:spChg>
        <pc:spChg chg="mod">
          <ac:chgData name="Austin, Isabella" userId="S::1450799128@cvs.k12.mi.us::f25679e0-8533-4b21-832b-ac30cbd238ca" providerId="AD" clId="Web-{0D2F8840-30BF-7151-CF7B-AF1C96E943B7}" dt="2022-10-02T22:08:11.277" v="442" actId="20577"/>
          <ac:spMkLst>
            <pc:docMk/>
            <pc:sldMk cId="1143659819" sldId="272"/>
            <ac:spMk id="3" creationId="{702662D1-5410-46C8-A5B3-958B323A50BF}"/>
          </ac:spMkLst>
        </pc:spChg>
        <pc:spChg chg="mod">
          <ac:chgData name="Austin, Isabella" userId="S::1450799128@cvs.k12.mi.us::f25679e0-8533-4b21-832b-ac30cbd238ca" providerId="AD" clId="Web-{0D2F8840-30BF-7151-CF7B-AF1C96E943B7}" dt="2022-10-02T22:10:59.641" v="477" actId="1076"/>
          <ac:spMkLst>
            <pc:docMk/>
            <pc:sldMk cId="1143659819" sldId="272"/>
            <ac:spMk id="5" creationId="{18E8225A-8B68-4FE5-84F1-A6F27794F802}"/>
          </ac:spMkLst>
        </pc:spChg>
        <pc:spChg chg="add del mod">
          <ac:chgData name="Austin, Isabella" userId="S::1450799128@cvs.k12.mi.us::f25679e0-8533-4b21-832b-ac30cbd238ca" providerId="AD" clId="Web-{0D2F8840-30BF-7151-CF7B-AF1C96E943B7}" dt="2022-10-02T22:08:26.621" v="447"/>
          <ac:spMkLst>
            <pc:docMk/>
            <pc:sldMk cId="1143659819" sldId="272"/>
            <ac:spMk id="7" creationId="{AD42F92C-DF99-4E85-A5C3-B0A565E128EC}"/>
          </ac:spMkLst>
        </pc:spChg>
        <pc:spChg chg="add del mod">
          <ac:chgData name="Austin, Isabella" userId="S::1450799128@cvs.k12.mi.us::f25679e0-8533-4b21-832b-ac30cbd238ca" providerId="AD" clId="Web-{0D2F8840-30BF-7151-CF7B-AF1C96E943B7}" dt="2022-10-02T22:08:43.715" v="455"/>
          <ac:spMkLst>
            <pc:docMk/>
            <pc:sldMk cId="1143659819" sldId="272"/>
            <ac:spMk id="11" creationId="{C2C10A3A-7F33-00AC-9448-8332280B8F8F}"/>
          </ac:spMkLst>
        </pc:spChg>
        <pc:spChg chg="add del mod">
          <ac:chgData name="Austin, Isabella" userId="S::1450799128@cvs.k12.mi.us::f25679e0-8533-4b21-832b-ac30cbd238ca" providerId="AD" clId="Web-{0D2F8840-30BF-7151-CF7B-AF1C96E943B7}" dt="2022-10-02T22:09:12.779" v="461"/>
          <ac:spMkLst>
            <pc:docMk/>
            <pc:sldMk cId="1143659819" sldId="272"/>
            <ac:spMk id="14" creationId="{70009312-0798-09DB-0F79-8EC40A2A3870}"/>
          </ac:spMkLst>
        </pc:spChg>
        <pc:spChg chg="add del mod">
          <ac:chgData name="Austin, Isabella" userId="S::1450799128@cvs.k12.mi.us::f25679e0-8533-4b21-832b-ac30cbd238ca" providerId="AD" clId="Web-{0D2F8840-30BF-7151-CF7B-AF1C96E943B7}" dt="2022-10-02T22:09:55.608" v="469"/>
          <ac:spMkLst>
            <pc:docMk/>
            <pc:sldMk cId="1143659819" sldId="272"/>
            <ac:spMk id="18" creationId="{B06A092F-328A-712E-5AE0-F6D5A51B423D}"/>
          </ac:spMkLst>
        </pc:spChg>
        <pc:picChg chg="add del mod">
          <ac:chgData name="Austin, Isabella" userId="S::1450799128@cvs.k12.mi.us::f25679e0-8533-4b21-832b-ac30cbd238ca" providerId="AD" clId="Web-{0D2F8840-30BF-7151-CF7B-AF1C96E943B7}" dt="2022-10-02T22:08:26.621" v="448"/>
          <ac:picMkLst>
            <pc:docMk/>
            <pc:sldMk cId="1143659819" sldId="272"/>
            <ac:picMk id="6" creationId="{213CB038-3B7F-B74E-DAC3-28A6A9567418}"/>
          </ac:picMkLst>
        </pc:picChg>
        <pc:picChg chg="add del mod">
          <ac:chgData name="Austin, Isabella" userId="S::1450799128@cvs.k12.mi.us::f25679e0-8533-4b21-832b-ac30cbd238ca" providerId="AD" clId="Web-{0D2F8840-30BF-7151-CF7B-AF1C96E943B7}" dt="2022-10-02T22:08:43.715" v="456"/>
          <ac:picMkLst>
            <pc:docMk/>
            <pc:sldMk cId="1143659819" sldId="272"/>
            <ac:picMk id="10" creationId="{BC6CBECE-52FF-317E-2D2A-6FE9023EDEAC}"/>
          </ac:picMkLst>
        </pc:picChg>
        <pc:picChg chg="add del mod">
          <ac:chgData name="Austin, Isabella" userId="S::1450799128@cvs.k12.mi.us::f25679e0-8533-4b21-832b-ac30cbd238ca" providerId="AD" clId="Web-{0D2F8840-30BF-7151-CF7B-AF1C96E943B7}" dt="2022-10-02T22:09:12.779" v="462"/>
          <ac:picMkLst>
            <pc:docMk/>
            <pc:sldMk cId="1143659819" sldId="272"/>
            <ac:picMk id="13" creationId="{7C2AF7AB-B493-2549-FD80-240C7FE26F7C}"/>
          </ac:picMkLst>
        </pc:picChg>
        <pc:picChg chg="add del mod">
          <ac:chgData name="Austin, Isabella" userId="S::1450799128@cvs.k12.mi.us::f25679e0-8533-4b21-832b-ac30cbd238ca" providerId="AD" clId="Web-{0D2F8840-30BF-7151-CF7B-AF1C96E943B7}" dt="2022-10-02T22:09:29.420" v="464"/>
          <ac:picMkLst>
            <pc:docMk/>
            <pc:sldMk cId="1143659819" sldId="272"/>
            <ac:picMk id="16" creationId="{4C7F62B2-F311-7DFC-3E67-242C4AD3882D}"/>
          </ac:picMkLst>
        </pc:picChg>
        <pc:picChg chg="add del mod">
          <ac:chgData name="Austin, Isabella" userId="S::1450799128@cvs.k12.mi.us::f25679e0-8533-4b21-832b-ac30cbd238ca" providerId="AD" clId="Web-{0D2F8840-30BF-7151-CF7B-AF1C96E943B7}" dt="2022-10-02T22:09:55.608" v="470"/>
          <ac:picMkLst>
            <pc:docMk/>
            <pc:sldMk cId="1143659819" sldId="272"/>
            <ac:picMk id="17" creationId="{8CAE8C6E-BA6E-851C-3FA0-58C4ACA2FD29}"/>
          </ac:picMkLst>
        </pc:picChg>
        <pc:picChg chg="add mod">
          <ac:chgData name="Austin, Isabella" userId="S::1450799128@cvs.k12.mi.us::f25679e0-8533-4b21-832b-ac30cbd238ca" providerId="AD" clId="Web-{0D2F8840-30BF-7151-CF7B-AF1C96E943B7}" dt="2022-10-02T22:10:36.265" v="474" actId="1076"/>
          <ac:picMkLst>
            <pc:docMk/>
            <pc:sldMk cId="1143659819" sldId="272"/>
            <ac:picMk id="20" creationId="{69776A7E-53CC-3667-C05C-1E18E023D9AB}"/>
          </ac:picMkLst>
        </pc:picChg>
      </pc:sldChg>
    </pc:docChg>
  </pc:docChgLst>
  <pc:docChgLst>
    <pc:chgData name="Grimm, Jill" userId="S::jgrimm@cvs.k12.mi.us::3f01fff4-93ff-4bca-b632-f9cbaf49777f" providerId="AD" clId="Web-{C3EB18D7-AE34-9CC0-8C79-17F776FB93E3}"/>
    <pc:docChg chg="modSld">
      <pc:chgData name="Grimm, Jill" userId="S::jgrimm@cvs.k12.mi.us::3f01fff4-93ff-4bca-b632-f9cbaf49777f" providerId="AD" clId="Web-{C3EB18D7-AE34-9CC0-8C79-17F776FB93E3}" dt="2022-10-04T11:28:29.307" v="22" actId="20577"/>
      <pc:docMkLst>
        <pc:docMk/>
      </pc:docMkLst>
      <pc:sldChg chg="modSp">
        <pc:chgData name="Grimm, Jill" userId="S::jgrimm@cvs.k12.mi.us::3f01fff4-93ff-4bca-b632-f9cbaf49777f" providerId="AD" clId="Web-{C3EB18D7-AE34-9CC0-8C79-17F776FB93E3}" dt="2022-10-04T11:28:29.307" v="22" actId="20577"/>
        <pc:sldMkLst>
          <pc:docMk/>
          <pc:sldMk cId="563595399" sldId="273"/>
        </pc:sldMkLst>
        <pc:graphicFrameChg chg="modGraphic">
          <ac:chgData name="Grimm, Jill" userId="S::jgrimm@cvs.k12.mi.us::3f01fff4-93ff-4bca-b632-f9cbaf49777f" providerId="AD" clId="Web-{C3EB18D7-AE34-9CC0-8C79-17F776FB93E3}" dt="2022-10-04T11:28:29.307" v="22" actId="20577"/>
          <ac:graphicFrameMkLst>
            <pc:docMk/>
            <pc:sldMk cId="563595399" sldId="273"/>
            <ac:graphicFrameMk id="9" creationId="{D377E13D-431B-EC13-6558-579DE46B330D}"/>
          </ac:graphicFrameMkLst>
        </pc:graphicFrameChg>
      </pc:sldChg>
      <pc:sldChg chg="modSp">
        <pc:chgData name="Grimm, Jill" userId="S::jgrimm@cvs.k12.mi.us::3f01fff4-93ff-4bca-b632-f9cbaf49777f" providerId="AD" clId="Web-{C3EB18D7-AE34-9CC0-8C79-17F776FB93E3}" dt="2022-10-04T11:25:48.943" v="1" actId="20577"/>
        <pc:sldMkLst>
          <pc:docMk/>
          <pc:sldMk cId="1841288722" sldId="274"/>
        </pc:sldMkLst>
        <pc:spChg chg="mod">
          <ac:chgData name="Grimm, Jill" userId="S::jgrimm@cvs.k12.mi.us::3f01fff4-93ff-4bca-b632-f9cbaf49777f" providerId="AD" clId="Web-{C3EB18D7-AE34-9CC0-8C79-17F776FB93E3}" dt="2022-10-04T11:25:48.943" v="1" actId="20577"/>
          <ac:spMkLst>
            <pc:docMk/>
            <pc:sldMk cId="1841288722" sldId="274"/>
            <ac:spMk id="3" creationId="{15FB33B1-64C9-4DFA-904A-2386AFB63C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080F-FDD0-40F4-8414-7735FA6D9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57CF2-3C4E-4E78-9B28-5233D9299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04A1-DB20-4B90-9921-37AB58AB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523C-6102-43E9-9501-7F46E99E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567BC-10BA-4E2C-9738-A2336005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EA57-3761-420C-B249-E92768EC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184D2-EFEE-4F89-BC9E-C5C8D2E69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BC75-0F33-4C4C-A64D-2976FE23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394F6-D37F-4056-AE9E-45A824A0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93D80-35B9-49BC-9844-AEBE2ABC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9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AEA925-BFD9-4BD2-906D-C038BBB8F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B4DBC-EAB2-4CE5-9B21-26B1C813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24D6B-6B3E-45A0-A8B7-AC04F4A3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92B5-921D-427E-B337-8C561A34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A239-61F4-440E-8978-D21169DA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9028-7E8F-4514-8327-9072E0FA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10119-EB6A-4DB5-BA63-A659F06B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512F7-4260-4566-9089-702E591F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959D-9148-4938-A8F5-432B0E79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E6619-165E-425E-B84E-FE82249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5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451C-14A2-482F-AEA8-C2CB90A9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3C4D8-C4D3-4CF5-AB31-2735112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83E40-D8CB-453E-88E9-6004BB3C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461A-8624-44AA-8E66-A451AE66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FF2CC-E92C-4A37-94DA-69FA2241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891B-6661-40BF-92AC-3E62E70C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485D-ECF5-4152-9B29-DEB4C5CB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8E419-6CBE-44F3-82E6-1986D9A21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12599-4718-4F94-8A1D-CC2FC04B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32A5E-E2B1-4C3E-9620-0414C72A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4DE88-6550-4A1E-ADFC-5CDF2CB8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7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1454-A131-4AFE-891A-761F12D0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200AB-F519-4F58-9CFD-420FF226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6B9A1-67AB-41CC-9469-7FE880166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274D1-1A9C-41C3-A4C6-A1DAEA93F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20B56-3973-4CB7-A3B1-3E2574F9D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D424A-FF47-48E1-B011-98EA749E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8426-7F73-4D2B-B6B9-280218E0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8A196-4AA6-4138-B621-E4A06AB8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3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64B3-F562-4F17-B095-F330E1F9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FC655-95D3-4ED5-AEC2-2A20A77C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F2790-F661-4DD6-B0FB-398B360B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F9B57-FB04-4A76-A28E-9FA848BF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2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14D1E-320D-4ABC-90D7-7B0A5728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68D7E-C04D-446B-BAA7-CC2A212F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F029D-DD1B-47B3-B12F-A7F48AE3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D7DC-7E93-4725-BF7C-D9816F46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D09A-7BEA-49D3-98DB-779F8B9B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DC533-5633-42E8-94B4-6B035CD32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2A-4B41-42BF-B3AE-D62453E0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BCD69-D9DB-40FB-87AB-BB5C9865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23A75-6F9B-4A2A-90CE-63796E6D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9698-7498-42ED-AD9B-5D7B4F42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80581-ADC2-4D03-B89B-6C4EC1265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E9E58-018E-433A-926E-38B40537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50048-8B75-4A0D-9599-A4FC9976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3E612-650E-4DA2-8B55-20CBDA7C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8C9A6-67ED-4D80-8DA3-1BF47E56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8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6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8DB46-A23B-4D09-998C-C3CC7C8E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54178-E8E8-480D-95DE-49BBBC2B6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E21F0-0D0E-4AC5-ACC0-052CF4987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9C82-BFE2-40A7-892A-F2E5A51601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966F6-4778-4EDC-8CB8-42D847BC7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788E1-76FF-438A-BDE0-16C2DE1A4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ldavis@cvs.k12.mi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1760019821@cvs.k12.mi.us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FCF149-B7A9-E23B-E437-970CE81F2522}"/>
              </a:ext>
            </a:extLst>
          </p:cNvPr>
          <p:cNvSpPr/>
          <p:nvPr/>
        </p:nvSpPr>
        <p:spPr>
          <a:xfrm rot="2640000">
            <a:off x="6936645" y="1157754"/>
            <a:ext cx="4270190" cy="41542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A49407-6A26-B10A-D6B7-E5E27DCFDB2A}"/>
              </a:ext>
            </a:extLst>
          </p:cNvPr>
          <p:cNvSpPr txBox="1">
            <a:spLocks/>
          </p:cNvSpPr>
          <p:nvPr/>
        </p:nvSpPr>
        <p:spPr>
          <a:xfrm>
            <a:off x="6419679" y="2552880"/>
            <a:ext cx="5297668" cy="1609011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>
                <a:solidFill>
                  <a:schemeClr val="bg1"/>
                </a:solidFill>
                <a:latin typeface="Berlin Sans FB Demi"/>
              </a:rPr>
              <a:t>May 23rd</a:t>
            </a:r>
          </a:p>
          <a:p>
            <a:pPr algn="ctr"/>
            <a:r>
              <a:rPr lang="en-US" sz="4900" b="1">
                <a:solidFill>
                  <a:schemeClr val="bg1"/>
                </a:solidFill>
                <a:latin typeface="Berlin Sans FB Demi"/>
              </a:rPr>
              <a:t>Meeting</a:t>
            </a:r>
            <a:endParaRPr lang="en-US" sz="4900" b="1">
              <a:solidFill>
                <a:schemeClr val="bg1"/>
              </a:solidFill>
              <a:cs typeface="Calibri Light"/>
            </a:endParaRPr>
          </a:p>
          <a:p>
            <a:pPr algn="ctr"/>
            <a:endParaRPr lang="en-US">
              <a:solidFill>
                <a:schemeClr val="bg1"/>
              </a:solidFill>
              <a:latin typeface="Berlin Sans FB Demi"/>
            </a:endParaRPr>
          </a:p>
          <a:p>
            <a:pPr algn="ctr"/>
            <a:endParaRPr lang="en-US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4B04A7-8D10-CD5C-A38C-58D71424B385}"/>
              </a:ext>
            </a:extLst>
          </p:cNvPr>
          <p:cNvSpPr/>
          <p:nvPr/>
        </p:nvSpPr>
        <p:spPr>
          <a:xfrm>
            <a:off x="322345" y="2141565"/>
            <a:ext cx="5305361" cy="29761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E50EA9-384B-D2EA-0EC4-E59704FDBD2A}"/>
              </a:ext>
            </a:extLst>
          </p:cNvPr>
          <p:cNvSpPr txBox="1">
            <a:spLocks/>
          </p:cNvSpPr>
          <p:nvPr/>
        </p:nvSpPr>
        <p:spPr>
          <a:xfrm>
            <a:off x="638476" y="2172471"/>
            <a:ext cx="5448062" cy="579585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u="sng">
                <a:solidFill>
                  <a:schemeClr val="bg1"/>
                </a:solidFill>
                <a:latin typeface="Berlin Sans FB Demi"/>
              </a:rPr>
              <a:t>Agenda</a:t>
            </a:r>
            <a:endParaRPr lang="en-US" sz="6800" u="sng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Berlin Sans FB Demi"/>
              </a:rPr>
              <a:t>Reminders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Berlin Sans FB Demi"/>
              </a:rPr>
              <a:t>Celebration</a:t>
            </a:r>
          </a:p>
          <a:p>
            <a:pPr marL="571500" indent="-571500">
              <a:buFont typeface="Arial"/>
              <a:buChar char="•"/>
            </a:pPr>
            <a:endParaRPr lang="en-US">
              <a:solidFill>
                <a:schemeClr val="bg1"/>
              </a:solidFill>
              <a:latin typeface="Berlin Sans FB Demi"/>
            </a:endParaRPr>
          </a:p>
          <a:p>
            <a:endParaRPr lang="en-US">
              <a:solidFill>
                <a:schemeClr val="bg1"/>
              </a:solidFill>
              <a:latin typeface="Berlin Sans FB Demi"/>
            </a:endParaRPr>
          </a:p>
          <a:p>
            <a:pPr marL="571500" indent="-571500">
              <a:buFont typeface="Arial"/>
              <a:buChar char="•"/>
            </a:pPr>
            <a:endParaRPr lang="en-US">
              <a:solidFill>
                <a:schemeClr val="bg1"/>
              </a:solidFill>
              <a:latin typeface="Berlin Sans FB Demi"/>
            </a:endParaRPr>
          </a:p>
          <a:p>
            <a:pPr marL="571500" indent="-571500">
              <a:buFont typeface="Arial"/>
              <a:buChar char="•"/>
            </a:pPr>
            <a:endParaRPr lang="en-US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F4E1E-D82F-E4B5-3343-F49F7F895A7D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Lindsey 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7" name="Graphic 8" descr="Flower without stem outline">
            <a:extLst>
              <a:ext uri="{FF2B5EF4-FFF2-40B4-BE49-F238E27FC236}">
                <a16:creationId xmlns:a16="http://schemas.microsoft.com/office/drawing/2014/main" id="{5A70FD9B-129A-2362-AFFB-61D61FC31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3555" y="2339197"/>
            <a:ext cx="1302588" cy="13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9CBB0F-862E-4FB2-A959-DB1FA1BB3713}"/>
              </a:ext>
            </a:extLst>
          </p:cNvPr>
          <p:cNvSpPr/>
          <p:nvPr/>
        </p:nvSpPr>
        <p:spPr>
          <a:xfrm>
            <a:off x="6096000" y="450847"/>
            <a:ext cx="5512904" cy="593670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5BBC1-80C0-4D02-A509-E182522A8175}"/>
              </a:ext>
            </a:extLst>
          </p:cNvPr>
          <p:cNvSpPr/>
          <p:nvPr/>
        </p:nvSpPr>
        <p:spPr>
          <a:xfrm>
            <a:off x="452458" y="683303"/>
            <a:ext cx="3191890" cy="8474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2D140-2930-43B2-8041-4860B2A410F1}"/>
              </a:ext>
            </a:extLst>
          </p:cNvPr>
          <p:cNvSpPr/>
          <p:nvPr/>
        </p:nvSpPr>
        <p:spPr>
          <a:xfrm>
            <a:off x="452458" y="2504661"/>
            <a:ext cx="4715890" cy="30612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B7787-777D-4959-9E49-8DF78A5F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Remind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2B2A-F167-46B5-BBD4-5EF9C244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18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Text to 81010</a:t>
            </a:r>
          </a:p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Freshmen: @acd96g</a:t>
            </a:r>
          </a:p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Sophomores: @9e4eh3</a:t>
            </a:r>
          </a:p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Juniors @b3k792</a:t>
            </a:r>
          </a:p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Seniors: @4hh4b2</a:t>
            </a:r>
          </a:p>
        </p:txBody>
      </p:sp>
      <p:pic>
        <p:nvPicPr>
          <p:cNvPr id="4098" name="Picture 2" descr="Remind: School Communication - Apps on Google Play">
            <a:extLst>
              <a:ext uri="{FF2B5EF4-FFF2-40B4-BE49-F238E27FC236}">
                <a16:creationId xmlns:a16="http://schemas.microsoft.com/office/drawing/2014/main" id="{65BD9C6F-E964-4585-8862-4D006463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7133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99A5CE-F691-4289-A05B-C0509F655D18}"/>
              </a:ext>
            </a:extLst>
          </p:cNvPr>
          <p:cNvSpPr txBox="1"/>
          <p:nvPr/>
        </p:nvSpPr>
        <p:spPr>
          <a:xfrm>
            <a:off x="10669656" y="6336458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 panose="020E0802020502020306" pitchFamily="34" charset="0"/>
              </a:rPr>
              <a:t>Eliana</a:t>
            </a:r>
          </a:p>
        </p:txBody>
      </p:sp>
    </p:spTree>
    <p:extLst>
      <p:ext uri="{BB962C8B-B14F-4D97-AF65-F5344CB8AC3E}">
        <p14:creationId xmlns:p14="http://schemas.microsoft.com/office/powerpoint/2010/main" val="340401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A07D00-005E-48B4-B56A-B9877DFFC879}"/>
              </a:ext>
            </a:extLst>
          </p:cNvPr>
          <p:cNvSpPr/>
          <p:nvPr/>
        </p:nvSpPr>
        <p:spPr>
          <a:xfrm>
            <a:off x="7403689" y="2490621"/>
            <a:ext cx="3150727" cy="397849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2293782" y="454573"/>
            <a:ext cx="7604436" cy="143813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39" y="776107"/>
            <a:ext cx="6637644" cy="79506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</a:rPr>
              <a:t>BOOSTER CONCESSIONS </a:t>
            </a:r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B83D-69A8-5C90-E5F4-94E3E0DA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2791" y="2738002"/>
            <a:ext cx="2752521" cy="41199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Getting parent volunteers allows the money donations to go to KEY CLUB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err="1">
                <a:latin typeface="Berlin Sans FB Demi"/>
              </a:rPr>
              <a:t>Eemi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F9887D52-5E1B-343F-F3C1-74DB4DC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33674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9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582EAE-0D04-4529-A32F-2DCCB2A57F98}"/>
              </a:ext>
            </a:extLst>
          </p:cNvPr>
          <p:cNvSpPr/>
          <p:nvPr/>
        </p:nvSpPr>
        <p:spPr>
          <a:xfrm>
            <a:off x="81397" y="2097856"/>
            <a:ext cx="3060234" cy="44899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187D9-8A44-49A5-BE57-4258276BBD80}"/>
              </a:ext>
            </a:extLst>
          </p:cNvPr>
          <p:cNvSpPr/>
          <p:nvPr/>
        </p:nvSpPr>
        <p:spPr>
          <a:xfrm>
            <a:off x="118403" y="471242"/>
            <a:ext cx="3023228" cy="11398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94D23-3CA8-4D1D-ADC5-C0B5ED78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" y="4712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</a:rPr>
              <a:t>Signup genius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AA81-94C9-46A9-BAF4-F1287DCF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4556"/>
            <a:ext cx="3141631" cy="4351338"/>
          </a:xfrm>
        </p:spPr>
        <p:txBody>
          <a:bodyPr>
            <a:normAutofit fontScale="92500"/>
          </a:bodyPr>
          <a:lstStyle/>
          <a:p>
            <a:r>
              <a:rPr lang="en-US" sz="3600" err="1">
                <a:solidFill>
                  <a:schemeClr val="bg1"/>
                </a:solidFill>
                <a:latin typeface="Berlin Sans FB Demi" panose="020E0802020502020306" pitchFamily="34" charset="0"/>
              </a:rPr>
              <a:t>SignupGenius</a:t>
            </a:r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</a:rPr>
              <a:t> is how you sign up for all events</a:t>
            </a:r>
          </a:p>
          <a:p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</a:rPr>
              <a:t>To find our </a:t>
            </a:r>
            <a:r>
              <a:rPr lang="en-US" sz="3600" err="1">
                <a:solidFill>
                  <a:schemeClr val="bg1"/>
                </a:solidFill>
                <a:latin typeface="Berlin Sans FB Demi" panose="020E0802020502020306" pitchFamily="34" charset="0"/>
              </a:rPr>
              <a:t>SignupGenius</a:t>
            </a:r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</a:rPr>
              <a:t>, use the email </a:t>
            </a:r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ldavis@cvs.k12.mi.us</a:t>
            </a:r>
            <a:endParaRPr lang="en-US" sz="360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8ED99-FF38-4458-A454-32534D271DA3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Mario 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SignUpGenius.com: Free Online Sign Up Forms">
            <a:extLst>
              <a:ext uri="{FF2B5EF4-FFF2-40B4-BE49-F238E27FC236}">
                <a16:creationId xmlns:a16="http://schemas.microsoft.com/office/drawing/2014/main" id="{F0F4DF4A-96BF-4D55-97D7-6A44A6A9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97" y="936559"/>
            <a:ext cx="8552238" cy="448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1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1ACA43-9A0F-434A-8996-F16616DC46CD}"/>
              </a:ext>
            </a:extLst>
          </p:cNvPr>
          <p:cNvSpPr/>
          <p:nvPr/>
        </p:nvSpPr>
        <p:spPr>
          <a:xfrm>
            <a:off x="5619456" y="239151"/>
            <a:ext cx="5257800" cy="9284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D4202C-6562-4B2D-B7CB-8CE3BA1B3CE1}"/>
              </a:ext>
            </a:extLst>
          </p:cNvPr>
          <p:cNvSpPr txBox="1">
            <a:spLocks/>
          </p:cNvSpPr>
          <p:nvPr/>
        </p:nvSpPr>
        <p:spPr>
          <a:xfrm>
            <a:off x="6096000" y="418220"/>
            <a:ext cx="4916100" cy="80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Key Club Pledge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19308-3071-405A-9AAB-FA4665D4851D}"/>
              </a:ext>
            </a:extLst>
          </p:cNvPr>
          <p:cNvSpPr/>
          <p:nvPr/>
        </p:nvSpPr>
        <p:spPr>
          <a:xfrm>
            <a:off x="4011561" y="1289178"/>
            <a:ext cx="7866599" cy="532967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118F3E-444C-4F0C-A04C-E8D9226D40AC}"/>
              </a:ext>
            </a:extLst>
          </p:cNvPr>
          <p:cNvSpPr txBox="1">
            <a:spLocks/>
          </p:cNvSpPr>
          <p:nvPr/>
        </p:nvSpPr>
        <p:spPr>
          <a:xfrm>
            <a:off x="4183380" y="1346688"/>
            <a:ext cx="7520939" cy="5568822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I pledge, on my honor, to uphold the objects of key club international; </a:t>
            </a:r>
            <a:endParaRPr lang="en-US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To build my home, school and community;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To serve my nation and God;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And combat all forces which tend to undermine these institutions.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224C2D-0484-4AAD-B3ED-65AEAE6E54BF}"/>
              </a:ext>
            </a:extLst>
          </p:cNvPr>
          <p:cNvSpPr txBox="1"/>
          <p:nvPr/>
        </p:nvSpPr>
        <p:spPr>
          <a:xfrm>
            <a:off x="136348" y="633478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Kendyl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2" name="Picture 4" descr="Logo&#10;&#10;Description automatically generated">
            <a:extLst>
              <a:ext uri="{FF2B5EF4-FFF2-40B4-BE49-F238E27FC236}">
                <a16:creationId xmlns:a16="http://schemas.microsoft.com/office/drawing/2014/main" id="{5C37E6E9-2DE1-6268-7EA3-A4306FDD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0" y="1844615"/>
            <a:ext cx="3508974" cy="35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1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A07D00-005E-48B4-B56A-B9877DFFC879}"/>
              </a:ext>
            </a:extLst>
          </p:cNvPr>
          <p:cNvSpPr/>
          <p:nvPr/>
        </p:nvSpPr>
        <p:spPr>
          <a:xfrm>
            <a:off x="2045312" y="1881670"/>
            <a:ext cx="8110899" cy="477388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2293781" y="143995"/>
            <a:ext cx="7604436" cy="11398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177" y="274675"/>
            <a:ext cx="6637644" cy="795068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</a:rPr>
              <a:t>Hour Log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B83D-69A8-5C90-E5F4-94E3E0DA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5787" y="1883731"/>
            <a:ext cx="8120424" cy="4493361"/>
          </a:xfrm>
          <a:noFill/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r>
              <a:rPr lang="en-US" sz="3200" b="1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16</a:t>
            </a:r>
            <a:r>
              <a:rPr lang="en-US" sz="28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 HOURS BEFORE THE END OF THE YEAR</a:t>
            </a:r>
          </a:p>
          <a:p>
            <a:pPr marL="457200" indent="-457200"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Use the full event name in the form</a:t>
            </a:r>
          </a:p>
          <a:p>
            <a:pPr marL="457200" indent="-457200"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If you missed a QR code, ask an officer at a meeting</a:t>
            </a:r>
          </a:p>
          <a:p>
            <a:pPr marL="457200" indent="-457200"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Only 5 bought hours allowed (ex: canned food drive)</a:t>
            </a:r>
          </a:p>
          <a:p>
            <a:pPr marL="457200" indent="-457200"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Sign up for things you are interested in (if you don’t like kids don’t do SACC)</a:t>
            </a:r>
          </a:p>
          <a:p>
            <a:pPr marL="457200" indent="-457200"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Email Julia with any hour questions </a:t>
            </a:r>
            <a:r>
              <a:rPr lang="en-US" sz="2800">
                <a:solidFill>
                  <a:schemeClr val="bg1"/>
                </a:solidFill>
                <a:latin typeface="Berlin Sans FB Demi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1760019821@cvs.k12.mi.us</a:t>
            </a:r>
            <a:endParaRPr lang="en-US" sz="2800">
              <a:solidFill>
                <a:schemeClr val="bg1"/>
              </a:solidFill>
              <a:latin typeface="Berlin Sans FB Demi"/>
              <a:ea typeface="+mn-lt"/>
              <a:cs typeface="+mn-lt"/>
            </a:endParaRPr>
          </a:p>
          <a:p>
            <a:pPr marL="457200" indent="-457200"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ea typeface="+mn-lt"/>
              <a:cs typeface="+mn-lt"/>
            </a:endParaRPr>
          </a:p>
          <a:p>
            <a:pPr marL="457200" indent="-457200"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Kylie</a:t>
            </a:r>
          </a:p>
        </p:txBody>
      </p:sp>
    </p:spTree>
    <p:extLst>
      <p:ext uri="{BB962C8B-B14F-4D97-AF65-F5344CB8AC3E}">
        <p14:creationId xmlns:p14="http://schemas.microsoft.com/office/powerpoint/2010/main" val="398491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113D53-8836-4A04-A10C-E425E1727183}"/>
              </a:ext>
            </a:extLst>
          </p:cNvPr>
          <p:cNvSpPr/>
          <p:nvPr/>
        </p:nvSpPr>
        <p:spPr>
          <a:xfrm>
            <a:off x="838200" y="1685440"/>
            <a:ext cx="3162300" cy="4351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6D7A1-6840-46EF-84DE-E2FEEDB72218}"/>
              </a:ext>
            </a:extLst>
          </p:cNvPr>
          <p:cNvSpPr/>
          <p:nvPr/>
        </p:nvSpPr>
        <p:spPr>
          <a:xfrm>
            <a:off x="8275320" y="1713460"/>
            <a:ext cx="3162300" cy="4351338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7E427-C9A6-4CAA-8353-AE86A8383FAA}"/>
              </a:ext>
            </a:extLst>
          </p:cNvPr>
          <p:cNvSpPr/>
          <p:nvPr/>
        </p:nvSpPr>
        <p:spPr>
          <a:xfrm>
            <a:off x="4556760" y="1731613"/>
            <a:ext cx="3162300" cy="43116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BFCB9-DEBE-45B5-9069-CBD0EEC6D255}"/>
              </a:ext>
            </a:extLst>
          </p:cNvPr>
          <p:cNvSpPr/>
          <p:nvPr/>
        </p:nvSpPr>
        <p:spPr>
          <a:xfrm>
            <a:off x="359693" y="410672"/>
            <a:ext cx="5736307" cy="11398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2C2BF-0801-4C5A-B524-551232B5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Reoccurring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20AA-C4A4-437B-ACE8-3125E02B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19" y="1840002"/>
            <a:ext cx="31623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Ojibwa SACC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Active Leader for SACC Program @ Ojibwa Elementary</a:t>
            </a:r>
          </a:p>
          <a:p>
            <a:r>
              <a:rPr lang="en-US">
                <a:solidFill>
                  <a:schemeClr val="bg1"/>
                </a:solidFill>
                <a:latin typeface="Berlin Sans FB Demi"/>
              </a:rPr>
              <a:t>3-5pm Monday through Friday</a:t>
            </a:r>
          </a:p>
          <a:p>
            <a:r>
              <a:rPr lang="en-US">
                <a:solidFill>
                  <a:schemeClr val="bg1"/>
                </a:solidFill>
                <a:latin typeface="Berlin Sans FB Demi"/>
              </a:rPr>
              <a:t>Lead a sport, craft or game</a:t>
            </a:r>
            <a:endParaRPr lang="en-US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Berlin Sans FB Demi"/>
              </a:rPr>
              <a:t>More info on </a:t>
            </a:r>
            <a:r>
              <a:rPr lang="en-US" err="1">
                <a:solidFill>
                  <a:schemeClr val="bg1"/>
                </a:solidFill>
                <a:latin typeface="Berlin Sans FB Demi"/>
              </a:rPr>
              <a:t>signupgenius</a:t>
            </a:r>
            <a:r>
              <a:rPr lang="en-US">
                <a:solidFill>
                  <a:schemeClr val="bg1"/>
                </a:solidFill>
                <a:latin typeface="Berlin Sans FB Demi"/>
              </a:rPr>
              <a:t> </a:t>
            </a:r>
          </a:p>
          <a:p>
            <a:endParaRPr lang="en-US">
              <a:latin typeface="Berlin Sans FB Demi" panose="020E0802020502020306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4D0DBE-238A-479E-BE9C-BCC0F5BA8746}"/>
              </a:ext>
            </a:extLst>
          </p:cNvPr>
          <p:cNvSpPr txBox="1">
            <a:spLocks/>
          </p:cNvSpPr>
          <p:nvPr/>
        </p:nvSpPr>
        <p:spPr>
          <a:xfrm>
            <a:off x="4758043" y="1840002"/>
            <a:ext cx="316229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Berlin Sans FB Demi"/>
              </a:rPr>
              <a:t>Cheyenne SACC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600">
                <a:solidFill>
                  <a:schemeClr val="bg1"/>
                </a:solidFill>
                <a:latin typeface="Berlin Sans FB Demi"/>
              </a:rPr>
              <a:t>Active Leader for SACC Program @ Cheyenne Elementary</a:t>
            </a:r>
          </a:p>
          <a:p>
            <a:r>
              <a:rPr lang="en-US" sz="2600">
                <a:solidFill>
                  <a:schemeClr val="bg1"/>
                </a:solidFill>
                <a:latin typeface="Berlin Sans FB Demi"/>
              </a:rPr>
              <a:t>3-5pm Monday through Friday</a:t>
            </a:r>
          </a:p>
          <a:p>
            <a:r>
              <a:rPr lang="en-US" sz="2600">
                <a:solidFill>
                  <a:schemeClr val="bg1"/>
                </a:solidFill>
                <a:latin typeface="Berlin Sans FB Demi"/>
              </a:rPr>
              <a:t>Lead a sport, craft, or game</a:t>
            </a:r>
          </a:p>
          <a:p>
            <a:r>
              <a:rPr lang="en-US" sz="2600">
                <a:solidFill>
                  <a:schemeClr val="bg1"/>
                </a:solidFill>
                <a:latin typeface="Berlin Sans FB Demi"/>
              </a:rPr>
              <a:t>More info on </a:t>
            </a:r>
            <a:r>
              <a:rPr lang="en-US" sz="2600" err="1">
                <a:solidFill>
                  <a:schemeClr val="bg1"/>
                </a:solidFill>
                <a:latin typeface="Berlin Sans FB Demi"/>
              </a:rPr>
              <a:t>signupgenius</a:t>
            </a:r>
            <a:endParaRPr lang="en-US" sz="26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DECAD2-FADD-4407-B541-3E9FFBFCDD79}"/>
              </a:ext>
            </a:extLst>
          </p:cNvPr>
          <p:cNvSpPr txBox="1">
            <a:spLocks/>
          </p:cNvSpPr>
          <p:nvPr/>
        </p:nvSpPr>
        <p:spPr>
          <a:xfrm>
            <a:off x="8275321" y="1755059"/>
            <a:ext cx="3164744" cy="43157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Teacher Helper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Helping a teacher after school</a:t>
            </a:r>
          </a:p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To get your hours you will need to fill out Teacher helper for and have teacher sign</a:t>
            </a:r>
          </a:p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Form on website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DA3B5-BD49-48CC-A2CE-3E5A1DBE241D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Nate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5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2197AD-8024-46FC-992E-17CB88EAB23F}"/>
              </a:ext>
            </a:extLst>
          </p:cNvPr>
          <p:cNvSpPr/>
          <p:nvPr/>
        </p:nvSpPr>
        <p:spPr>
          <a:xfrm>
            <a:off x="3126510" y="456762"/>
            <a:ext cx="5938978" cy="11398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CED38-40C5-4D98-8898-59A12BF0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510" y="538817"/>
            <a:ext cx="6354187" cy="975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Members of the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9F630-BB8E-472D-B1D6-E07AE82219F2}"/>
              </a:ext>
            </a:extLst>
          </p:cNvPr>
          <p:cNvSpPr txBox="1"/>
          <p:nvPr/>
        </p:nvSpPr>
        <p:spPr>
          <a:xfrm>
            <a:off x="10455056" y="614020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Eliana</a:t>
            </a:r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70EECC-BF52-4236-BBBA-D2B2B700D23D}"/>
              </a:ext>
            </a:extLst>
          </p:cNvPr>
          <p:cNvSpPr txBox="1">
            <a:spLocks/>
          </p:cNvSpPr>
          <p:nvPr/>
        </p:nvSpPr>
        <p:spPr>
          <a:xfrm>
            <a:off x="7371734" y="3621152"/>
            <a:ext cx="6354187" cy="97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A30FC39E-6DE3-41B5-9690-1A144C702738}"/>
              </a:ext>
            </a:extLst>
          </p:cNvPr>
          <p:cNvSpPr/>
          <p:nvPr/>
        </p:nvSpPr>
        <p:spPr>
          <a:xfrm>
            <a:off x="7913867" y="1933637"/>
            <a:ext cx="3606843" cy="2655607"/>
          </a:xfrm>
          <a:prstGeom prst="cloud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Berlin Sans FB"/>
                <a:cs typeface="Calibri"/>
              </a:rPr>
              <a:t>Jeffery Garrant</a:t>
            </a:r>
            <a:endParaRPr lang="en-US" sz="3600" b="1">
              <a:solidFill>
                <a:schemeClr val="bg1"/>
              </a:solidFill>
              <a:latin typeface="Berlin Sans FB" panose="020E0602020502020306" pitchFamily="34" charset="77"/>
              <a:cs typeface="Calibri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9F61442-D7C4-4805-F720-1475B8386E67}"/>
              </a:ext>
            </a:extLst>
          </p:cNvPr>
          <p:cNvSpPr/>
          <p:nvPr/>
        </p:nvSpPr>
        <p:spPr>
          <a:xfrm>
            <a:off x="760259" y="1991145"/>
            <a:ext cx="3606843" cy="2655607"/>
          </a:xfrm>
          <a:prstGeom prst="cloud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Lanee Simons</a:t>
            </a:r>
            <a:endParaRPr lang="en-US" sz="3600">
              <a:solidFill>
                <a:schemeClr val="bg1"/>
              </a:solidFill>
              <a:latin typeface="Berlin Sans FB Demi"/>
              <a:cs typeface="Calibri" panose="020F0502020204030204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2867D07-16A0-FF63-C80B-1A1F1C622ACD}"/>
              </a:ext>
            </a:extLst>
          </p:cNvPr>
          <p:cNvSpPr/>
          <p:nvPr/>
        </p:nvSpPr>
        <p:spPr>
          <a:xfrm>
            <a:off x="4305149" y="3874579"/>
            <a:ext cx="3606843" cy="2655607"/>
          </a:xfrm>
          <a:prstGeom prst="cloud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Berlin Sans FB"/>
                <a:cs typeface="Calibri"/>
              </a:rPr>
              <a:t>Alani Green</a:t>
            </a:r>
            <a:endParaRPr lang="en-US" sz="3600" b="1">
              <a:solidFill>
                <a:schemeClr val="bg1"/>
              </a:solidFill>
              <a:latin typeface="Berlin Sans FB" panose="020E0602020502020306" pitchFamily="34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51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290615" y="837367"/>
            <a:ext cx="3817264" cy="11270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37" y="837367"/>
            <a:ext cx="5674751" cy="79506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 panose="020E0802020502020306" pitchFamily="34" charset="0"/>
              </a:rPr>
              <a:t>LAST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Lindsey</a:t>
            </a:r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1FA949-E3F3-B531-F595-CC230EBDB014}"/>
              </a:ext>
            </a:extLst>
          </p:cNvPr>
          <p:cNvSpPr/>
          <p:nvPr/>
        </p:nvSpPr>
        <p:spPr>
          <a:xfrm>
            <a:off x="299774" y="2149634"/>
            <a:ext cx="3895834" cy="416676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8A9B81-E9FD-3A76-DC6E-B16A5F629B3D}"/>
              </a:ext>
            </a:extLst>
          </p:cNvPr>
          <p:cNvSpPr txBox="1">
            <a:spLocks/>
          </p:cNvSpPr>
          <p:nvPr/>
        </p:nvSpPr>
        <p:spPr>
          <a:xfrm>
            <a:off x="3111138" y="2068690"/>
            <a:ext cx="5674751" cy="39486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D4F526-662C-9C0C-6442-BED138F6491F}"/>
              </a:ext>
            </a:extLst>
          </p:cNvPr>
          <p:cNvSpPr txBox="1">
            <a:spLocks/>
          </p:cNvSpPr>
          <p:nvPr/>
        </p:nvSpPr>
        <p:spPr>
          <a:xfrm>
            <a:off x="534937" y="2059755"/>
            <a:ext cx="3887913" cy="3853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  <a:latin typeface="Berlin Sans FB Demi"/>
              </a:rPr>
              <a:t>Thank you for being here and being a part of Key Club… Seniors have a great summer!!</a:t>
            </a:r>
          </a:p>
        </p:txBody>
      </p:sp>
      <p:pic>
        <p:nvPicPr>
          <p:cNvPr id="5122" name="Picture 2" descr="Key club meme | Club, Funny, Memes">
            <a:extLst>
              <a:ext uri="{FF2B5EF4-FFF2-40B4-BE49-F238E27FC236}">
                <a16:creationId xmlns:a16="http://schemas.microsoft.com/office/drawing/2014/main" id="{FEF8695B-7DFF-7FD6-2207-0678E4FA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27" y="558753"/>
            <a:ext cx="4798035" cy="57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3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8F8D90-12A5-4F79-85E8-5D3D6C552FC8}"/>
              </a:ext>
            </a:extLst>
          </p:cNvPr>
          <p:cNvSpPr/>
          <p:nvPr/>
        </p:nvSpPr>
        <p:spPr>
          <a:xfrm>
            <a:off x="132521" y="5666034"/>
            <a:ext cx="4916557" cy="57051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D9F9AF-3B01-4377-BA6F-52CDB5C61110}"/>
              </a:ext>
            </a:extLst>
          </p:cNvPr>
          <p:cNvSpPr/>
          <p:nvPr/>
        </p:nvSpPr>
        <p:spPr>
          <a:xfrm>
            <a:off x="7586867" y="5667931"/>
            <a:ext cx="4472610" cy="570511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3C09F-EF6D-42E4-81CC-B839B6603F4D}"/>
              </a:ext>
            </a:extLst>
          </p:cNvPr>
          <p:cNvSpPr/>
          <p:nvPr/>
        </p:nvSpPr>
        <p:spPr>
          <a:xfrm>
            <a:off x="8923890" y="2989850"/>
            <a:ext cx="2716697" cy="256245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50826-E8BE-4B58-9DEB-ED45DF8CC78A}"/>
              </a:ext>
            </a:extLst>
          </p:cNvPr>
          <p:cNvSpPr/>
          <p:nvPr/>
        </p:nvSpPr>
        <p:spPr>
          <a:xfrm>
            <a:off x="551415" y="2989850"/>
            <a:ext cx="2716697" cy="256245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D1D9E-478A-4B9C-9ABF-8285EC63C9CC}"/>
              </a:ext>
            </a:extLst>
          </p:cNvPr>
          <p:cNvSpPr/>
          <p:nvPr/>
        </p:nvSpPr>
        <p:spPr>
          <a:xfrm>
            <a:off x="3637721" y="1887794"/>
            <a:ext cx="4960589" cy="10926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ECDE7-438A-4CA0-9FE8-9AFD48096760}"/>
              </a:ext>
            </a:extLst>
          </p:cNvPr>
          <p:cNvSpPr/>
          <p:nvPr/>
        </p:nvSpPr>
        <p:spPr>
          <a:xfrm>
            <a:off x="3637721" y="365125"/>
            <a:ext cx="4916557" cy="11398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5B54C-29B4-4D4A-B4C5-FE16B70B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77" y="264484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Follow Our Socials!!</a:t>
            </a:r>
          </a:p>
        </p:txBody>
      </p:sp>
      <p:pic>
        <p:nvPicPr>
          <p:cNvPr id="4" name="Picture 12" descr="Instagram: A guide for parents">
            <a:extLst>
              <a:ext uri="{FF2B5EF4-FFF2-40B4-BE49-F238E27FC236}">
                <a16:creationId xmlns:a16="http://schemas.microsoft.com/office/drawing/2014/main" id="{00E2EEB3-3B2A-4589-B2CA-7B255EA2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0171"/>
            <a:ext cx="2143125" cy="216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pp-icons-twitter | The Glazing Summit">
            <a:extLst>
              <a:ext uri="{FF2B5EF4-FFF2-40B4-BE49-F238E27FC236}">
                <a16:creationId xmlns:a16="http://schemas.microsoft.com/office/drawing/2014/main" id="{A8EE13A3-2030-4F64-B8E3-EFE048CB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31929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2056D-2B74-4ACE-9D78-7F31E802EEAA}"/>
              </a:ext>
            </a:extLst>
          </p:cNvPr>
          <p:cNvSpPr txBox="1"/>
          <p:nvPr/>
        </p:nvSpPr>
        <p:spPr>
          <a:xfrm>
            <a:off x="3765273" y="1981100"/>
            <a:ext cx="4661452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Berlin Sans FB Demi" panose="020E0802020502020306" pitchFamily="34" charset="0"/>
              </a:rPr>
              <a:t>Check Out our website at dakotakeyclub.weebly.com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92ED9-0C3B-4FD7-8AF4-6F241C1C754D}"/>
              </a:ext>
            </a:extLst>
          </p:cNvPr>
          <p:cNvSpPr txBox="1"/>
          <p:nvPr/>
        </p:nvSpPr>
        <p:spPr>
          <a:xfrm>
            <a:off x="7589991" y="5711284"/>
            <a:ext cx="447261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Berlin Sans FB Demi" panose="020E0802020502020306" pitchFamily="34" charset="0"/>
              </a:rPr>
              <a:t>Twitter @DakotaKeyClub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E7C6D-F579-49E9-967B-3379CE4850B5}"/>
              </a:ext>
            </a:extLst>
          </p:cNvPr>
          <p:cNvSpPr txBox="1"/>
          <p:nvPr/>
        </p:nvSpPr>
        <p:spPr>
          <a:xfrm>
            <a:off x="513" y="5622629"/>
            <a:ext cx="491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Berlin Sans FB Demi" panose="020E0802020502020306" pitchFamily="34" charset="0"/>
              </a:rPr>
              <a:t>Instagram @DakotaKeyClub</a:t>
            </a:r>
          </a:p>
        </p:txBody>
      </p:sp>
      <p:pic>
        <p:nvPicPr>
          <p:cNvPr id="13314" name="Picture 2" descr="Translate your Weebly website - Weglot">
            <a:extLst>
              <a:ext uri="{FF2B5EF4-FFF2-40B4-BE49-F238E27FC236}">
                <a16:creationId xmlns:a16="http://schemas.microsoft.com/office/drawing/2014/main" id="{21B9F742-9E90-40A4-A349-CB728308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35" y="3312362"/>
            <a:ext cx="4916557" cy="18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BD5B4E-674A-4E3F-90F9-119BB68AA8D0}"/>
              </a:ext>
            </a:extLst>
          </p:cNvPr>
          <p:cNvSpPr txBox="1"/>
          <p:nvPr/>
        </p:nvSpPr>
        <p:spPr>
          <a:xfrm>
            <a:off x="10204802" y="6277857"/>
            <a:ext cx="23267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Liv </a:t>
            </a:r>
          </a:p>
        </p:txBody>
      </p:sp>
    </p:spTree>
    <p:extLst>
      <p:ext uri="{BB962C8B-B14F-4D97-AF65-F5344CB8AC3E}">
        <p14:creationId xmlns:p14="http://schemas.microsoft.com/office/powerpoint/2010/main" val="421277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88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A07D00-005E-48B4-B56A-B9877DFFC879}"/>
              </a:ext>
            </a:extLst>
          </p:cNvPr>
          <p:cNvSpPr/>
          <p:nvPr/>
        </p:nvSpPr>
        <p:spPr>
          <a:xfrm>
            <a:off x="369219" y="2319792"/>
            <a:ext cx="5146678" cy="375975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4573431" y="508521"/>
            <a:ext cx="3045135" cy="143813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836" y="830055"/>
            <a:ext cx="6637644" cy="79506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</a:rPr>
              <a:t>Absences</a:t>
            </a:r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B83D-69A8-5C90-E5F4-94E3E0DA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534" y="2504924"/>
            <a:ext cx="5146678" cy="41199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Please talk to your sports coaches about missing the first few minutes of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If problems occur, talk to Mrs. Grimm or Mrs. Davis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860484" y="6339322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Bella 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Attendance Guidelines &amp; Information – Parents – Franklin Regional School  District">
            <a:extLst>
              <a:ext uri="{FF2B5EF4-FFF2-40B4-BE49-F238E27FC236}">
                <a16:creationId xmlns:a16="http://schemas.microsoft.com/office/drawing/2014/main" id="{9C48C70E-85E9-BA17-19E1-04A9E798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65" y="2268191"/>
            <a:ext cx="5487209" cy="37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1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36F039F97EBF4CBEABF25C7E66D0BF" ma:contentTypeVersion="7" ma:contentTypeDescription="Create a new document." ma:contentTypeScope="" ma:versionID="dd9f534e2b6aae8efdfdd07385757325">
  <xsd:schema xmlns:xsd="http://www.w3.org/2001/XMLSchema" xmlns:xs="http://www.w3.org/2001/XMLSchema" xmlns:p="http://schemas.microsoft.com/office/2006/metadata/properties" xmlns:ns3="3e8bc88f-6db8-4422-ac38-d2c3216ee781" xmlns:ns4="5a9e9b40-a557-4f01-9236-20a2e58c5030" targetNamespace="http://schemas.microsoft.com/office/2006/metadata/properties" ma:root="true" ma:fieldsID="daa1e1bc1b7b87e0cb277877cbcb53af" ns3:_="" ns4:_="">
    <xsd:import namespace="3e8bc88f-6db8-4422-ac38-d2c3216ee781"/>
    <xsd:import namespace="5a9e9b40-a557-4f01-9236-20a2e58c50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bc88f-6db8-4422-ac38-d2c3216ee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e9b40-a557-4f01-9236-20a2e58c5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6F3E9-6CA5-419D-A20B-89E9F69D7562}">
  <ds:schemaRefs>
    <ds:schemaRef ds:uri="3e8bc88f-6db8-4422-ac38-d2c3216ee781"/>
    <ds:schemaRef ds:uri="5a9e9b40-a557-4f01-9236-20a2e58c50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E9C3B9C-E23B-4FD8-B6DF-B8D51468B723}">
  <ds:schemaRefs>
    <ds:schemaRef ds:uri="3e8bc88f-6db8-4422-ac38-d2c3216ee781"/>
    <ds:schemaRef ds:uri="5a9e9b40-a557-4f01-9236-20a2e58c50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13BBAE-6CA4-4AF5-A6B8-C223F8B8B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Hour Log Reminders</vt:lpstr>
      <vt:lpstr>Reoccurring Events</vt:lpstr>
      <vt:lpstr>Members of the Month</vt:lpstr>
      <vt:lpstr>LAST MEETING</vt:lpstr>
      <vt:lpstr>Follow Our Socials!!</vt:lpstr>
      <vt:lpstr>PowerPoint Presentation</vt:lpstr>
      <vt:lpstr>Absences</vt:lpstr>
      <vt:lpstr>Remind</vt:lpstr>
      <vt:lpstr>BOOSTER CONCESSIONS </vt:lpstr>
      <vt:lpstr>Signup genius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Key Club!!! Sept 13th 22/23 </dc:title>
  <dc:creator>Mundle, Lindsey</dc:creator>
  <cp:revision>3</cp:revision>
  <dcterms:created xsi:type="dcterms:W3CDTF">2022-09-09T16:48:22Z</dcterms:created>
  <dcterms:modified xsi:type="dcterms:W3CDTF">2023-05-23T17:57:34Z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0x0101002336F039F97EBF4CBEABF25C7E66D0BF</vt:lpwstr>
  </property>
</Properties>
</file>